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3" r:id="rId5"/>
    <p:sldMasterId id="214748369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Lst>
  <p:sldSz cy="5143500" cx="9144000"/>
  <p:notesSz cx="6858000" cy="9144000"/>
  <p:embeddedFontLst>
    <p:embeddedFont>
      <p:font typeface="Raleway"/>
      <p:regular r:id="rId32"/>
      <p:bold r:id="rId33"/>
      <p:italic r:id="rId34"/>
      <p:boldItalic r:id="rId35"/>
    </p:embeddedFont>
    <p:embeddedFont>
      <p:font typeface="Roboto Black"/>
      <p:bold r:id="rId36"/>
      <p:boldItalic r:id="rId37"/>
    </p:embeddedFont>
    <p:embeddedFont>
      <p:font typeface="Nunito"/>
      <p:regular r:id="rId38"/>
      <p:bold r:id="rId39"/>
      <p:italic r:id="rId40"/>
      <p:boldItalic r:id="rId41"/>
    </p:embeddedFont>
    <p:embeddedFont>
      <p:font typeface="Pacifico"/>
      <p:regular r:id="rId42"/>
    </p:embeddedFont>
    <p:embeddedFont>
      <p:font typeface="Quantico"/>
      <p:regular r:id="rId43"/>
      <p:bold r:id="rId44"/>
      <p:italic r:id="rId45"/>
      <p:boldItalic r:id="rId46"/>
    </p:embeddedFont>
    <p:embeddedFont>
      <p:font typeface="Roboto Serif"/>
      <p:regular r:id="rId47"/>
      <p:bold r:id="rId48"/>
      <p:italic r:id="rId49"/>
      <p:boldItalic r:id="rId50"/>
    </p:embeddedFont>
    <p:embeddedFont>
      <p:font typeface="Montserrat SemiBold"/>
      <p:regular r:id="rId51"/>
      <p:bold r:id="rId52"/>
      <p:italic r:id="rId53"/>
      <p:boldItalic r:id="rId54"/>
    </p:embeddedFont>
    <p:embeddedFont>
      <p:font typeface="Roboto"/>
      <p:regular r:id="rId55"/>
      <p:bold r:id="rId56"/>
      <p:italic r:id="rId57"/>
      <p:boldItalic r:id="rId58"/>
    </p:embeddedFont>
    <p:embeddedFont>
      <p:font typeface="Playfair Display"/>
      <p:regular r:id="rId59"/>
      <p:bold r:id="rId60"/>
      <p:italic r:id="rId61"/>
      <p:boldItalic r:id="rId62"/>
    </p:embeddedFont>
    <p:embeddedFont>
      <p:font typeface="Montserrat"/>
      <p:regular r:id="rId63"/>
      <p:bold r:id="rId64"/>
      <p:italic r:id="rId65"/>
      <p:boldItalic r:id="rId66"/>
    </p:embeddedFont>
    <p:embeddedFont>
      <p:font typeface="Lato"/>
      <p:regular r:id="rId67"/>
      <p:bold r:id="rId68"/>
      <p:italic r:id="rId69"/>
      <p:boldItalic r:id="rId70"/>
    </p:embeddedFont>
    <p:embeddedFont>
      <p:font typeface="Source Code Pro"/>
      <p:regular r:id="rId71"/>
      <p:bold r:id="rId72"/>
      <p:italic r:id="rId73"/>
      <p:boldItalic r:id="rId74"/>
    </p:embeddedFont>
    <p:embeddedFont>
      <p:font typeface="Oswald"/>
      <p:regular r:id="rId75"/>
      <p:bold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A07A2D7-FD82-4040-9BEF-94A83630EAF0}">
  <a:tblStyle styleId="{BA07A2D7-FD82-4040-9BEF-94A83630EAF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italic.fntdata"/><Relationship Id="rId42" Type="http://schemas.openxmlformats.org/officeDocument/2006/relationships/font" Target="fonts/Pacifico-regular.fntdata"/><Relationship Id="rId41" Type="http://schemas.openxmlformats.org/officeDocument/2006/relationships/font" Target="fonts/Nunito-boldItalic.fntdata"/><Relationship Id="rId44" Type="http://schemas.openxmlformats.org/officeDocument/2006/relationships/font" Target="fonts/Quantico-bold.fntdata"/><Relationship Id="rId43" Type="http://schemas.openxmlformats.org/officeDocument/2006/relationships/font" Target="fonts/Quantico-regular.fntdata"/><Relationship Id="rId46" Type="http://schemas.openxmlformats.org/officeDocument/2006/relationships/font" Target="fonts/Quantico-boldItalic.fntdata"/><Relationship Id="rId45" Type="http://schemas.openxmlformats.org/officeDocument/2006/relationships/font" Target="fonts/Quantico-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RobotoSerif-bold.fntdata"/><Relationship Id="rId47" Type="http://schemas.openxmlformats.org/officeDocument/2006/relationships/font" Target="fonts/RobotoSerif-regular.fntdata"/><Relationship Id="rId49" Type="http://schemas.openxmlformats.org/officeDocument/2006/relationships/font" Target="fonts/RobotoSerif-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SourceCodePro-italic.fntdata"/><Relationship Id="rId72" Type="http://schemas.openxmlformats.org/officeDocument/2006/relationships/font" Target="fonts/SourceCodePro-bold.fntdata"/><Relationship Id="rId31" Type="http://schemas.openxmlformats.org/officeDocument/2006/relationships/slide" Target="slides/slide24.xml"/><Relationship Id="rId75" Type="http://schemas.openxmlformats.org/officeDocument/2006/relationships/font" Target="fonts/Oswald-regular.fntdata"/><Relationship Id="rId30" Type="http://schemas.openxmlformats.org/officeDocument/2006/relationships/slide" Target="slides/slide23.xml"/><Relationship Id="rId74" Type="http://schemas.openxmlformats.org/officeDocument/2006/relationships/font" Target="fonts/SourceCodePro-boldItalic.fntdata"/><Relationship Id="rId33" Type="http://schemas.openxmlformats.org/officeDocument/2006/relationships/font" Target="fonts/Raleway-bold.fntdata"/><Relationship Id="rId32" Type="http://schemas.openxmlformats.org/officeDocument/2006/relationships/font" Target="fonts/Raleway-regular.fntdata"/><Relationship Id="rId76" Type="http://schemas.openxmlformats.org/officeDocument/2006/relationships/font" Target="fonts/Oswald-bold.fntdata"/><Relationship Id="rId35" Type="http://schemas.openxmlformats.org/officeDocument/2006/relationships/font" Target="fonts/Raleway-boldItalic.fntdata"/><Relationship Id="rId34" Type="http://schemas.openxmlformats.org/officeDocument/2006/relationships/font" Target="fonts/Raleway-italic.fntdata"/><Relationship Id="rId71" Type="http://schemas.openxmlformats.org/officeDocument/2006/relationships/font" Target="fonts/SourceCodePro-regular.fntdata"/><Relationship Id="rId70" Type="http://schemas.openxmlformats.org/officeDocument/2006/relationships/font" Target="fonts/Lato-boldItalic.fntdata"/><Relationship Id="rId37" Type="http://schemas.openxmlformats.org/officeDocument/2006/relationships/font" Target="fonts/RobotoBlack-boldItalic.fntdata"/><Relationship Id="rId36" Type="http://schemas.openxmlformats.org/officeDocument/2006/relationships/font" Target="fonts/RobotoBlack-bold.fntdata"/><Relationship Id="rId39" Type="http://schemas.openxmlformats.org/officeDocument/2006/relationships/font" Target="fonts/Nunito-bold.fntdata"/><Relationship Id="rId38" Type="http://schemas.openxmlformats.org/officeDocument/2006/relationships/font" Target="fonts/Nunito-regular.fntdata"/><Relationship Id="rId62" Type="http://schemas.openxmlformats.org/officeDocument/2006/relationships/font" Target="fonts/PlayfairDisplay-boldItalic.fntdata"/><Relationship Id="rId61" Type="http://schemas.openxmlformats.org/officeDocument/2006/relationships/font" Target="fonts/PlayfairDisplay-italic.fntdata"/><Relationship Id="rId20" Type="http://schemas.openxmlformats.org/officeDocument/2006/relationships/slide" Target="slides/slide13.xml"/><Relationship Id="rId64" Type="http://schemas.openxmlformats.org/officeDocument/2006/relationships/font" Target="fonts/Montserrat-bold.fntdata"/><Relationship Id="rId63" Type="http://schemas.openxmlformats.org/officeDocument/2006/relationships/font" Target="fonts/Montserrat-regular.fntdata"/><Relationship Id="rId22" Type="http://schemas.openxmlformats.org/officeDocument/2006/relationships/slide" Target="slides/slide15.xml"/><Relationship Id="rId66" Type="http://schemas.openxmlformats.org/officeDocument/2006/relationships/font" Target="fonts/Montserrat-boldItalic.fntdata"/><Relationship Id="rId21" Type="http://schemas.openxmlformats.org/officeDocument/2006/relationships/slide" Target="slides/slide14.xml"/><Relationship Id="rId65" Type="http://schemas.openxmlformats.org/officeDocument/2006/relationships/font" Target="fonts/Montserrat-italic.fntdata"/><Relationship Id="rId24" Type="http://schemas.openxmlformats.org/officeDocument/2006/relationships/slide" Target="slides/slide17.xml"/><Relationship Id="rId68" Type="http://schemas.openxmlformats.org/officeDocument/2006/relationships/font" Target="fonts/Lato-bold.fntdata"/><Relationship Id="rId23" Type="http://schemas.openxmlformats.org/officeDocument/2006/relationships/slide" Target="slides/slide16.xml"/><Relationship Id="rId67" Type="http://schemas.openxmlformats.org/officeDocument/2006/relationships/font" Target="fonts/Lato-regular.fntdata"/><Relationship Id="rId60" Type="http://schemas.openxmlformats.org/officeDocument/2006/relationships/font" Target="fonts/PlayfairDisplay-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Lato-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MontserratSemiBold-regular.fntdata"/><Relationship Id="rId50" Type="http://schemas.openxmlformats.org/officeDocument/2006/relationships/font" Target="fonts/RobotoSerif-boldItalic.fntdata"/><Relationship Id="rId53" Type="http://schemas.openxmlformats.org/officeDocument/2006/relationships/font" Target="fonts/MontserratSemiBold-italic.fntdata"/><Relationship Id="rId52" Type="http://schemas.openxmlformats.org/officeDocument/2006/relationships/font" Target="fonts/MontserratSemiBold-bold.fntdata"/><Relationship Id="rId11" Type="http://schemas.openxmlformats.org/officeDocument/2006/relationships/slide" Target="slides/slide4.xml"/><Relationship Id="rId55" Type="http://schemas.openxmlformats.org/officeDocument/2006/relationships/font" Target="fonts/Roboto-regular.fntdata"/><Relationship Id="rId10" Type="http://schemas.openxmlformats.org/officeDocument/2006/relationships/slide" Target="slides/slide3.xml"/><Relationship Id="rId54" Type="http://schemas.openxmlformats.org/officeDocument/2006/relationships/font" Target="fonts/MontserratSemiBold-boldItalic.fntdata"/><Relationship Id="rId13" Type="http://schemas.openxmlformats.org/officeDocument/2006/relationships/slide" Target="slides/slide6.xml"/><Relationship Id="rId57" Type="http://schemas.openxmlformats.org/officeDocument/2006/relationships/font" Target="fonts/Roboto-italic.fntdata"/><Relationship Id="rId12" Type="http://schemas.openxmlformats.org/officeDocument/2006/relationships/slide" Target="slides/slide5.xml"/><Relationship Id="rId56" Type="http://schemas.openxmlformats.org/officeDocument/2006/relationships/font" Target="fonts/Roboto-bold.fntdata"/><Relationship Id="rId15" Type="http://schemas.openxmlformats.org/officeDocument/2006/relationships/slide" Target="slides/slide8.xml"/><Relationship Id="rId59" Type="http://schemas.openxmlformats.org/officeDocument/2006/relationships/font" Target="fonts/PlayfairDisplay-regular.fntdata"/><Relationship Id="rId14" Type="http://schemas.openxmlformats.org/officeDocument/2006/relationships/slide" Target="slides/slide7.xml"/><Relationship Id="rId58" Type="http://schemas.openxmlformats.org/officeDocument/2006/relationships/font" Target="fonts/Roboto-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31" name="Google Shape;93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28dc27e663c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28dc27e663c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 name="Shape 1092"/>
        <p:cNvGrpSpPr/>
        <p:nvPr/>
      </p:nvGrpSpPr>
      <p:grpSpPr>
        <a:xfrm>
          <a:off x="0" y="0"/>
          <a:ext cx="0" cy="0"/>
          <a:chOff x="0" y="0"/>
          <a:chExt cx="0" cy="0"/>
        </a:xfrm>
      </p:grpSpPr>
      <p:sp>
        <p:nvSpPr>
          <p:cNvPr id="1093" name="Google Shape;1093;g28dc27e663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 name="Google Shape;1094;g28dc27e663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g28dc27e663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28dc27e663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28dc27e663c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8" name="Google Shape;1108;g28dc27e663c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28dc27e663c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 name="Google Shape;1115;g28dc27e663c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 name="Shape 1123"/>
        <p:cNvGrpSpPr/>
        <p:nvPr/>
      </p:nvGrpSpPr>
      <p:grpSpPr>
        <a:xfrm>
          <a:off x="0" y="0"/>
          <a:ext cx="0" cy="0"/>
          <a:chOff x="0" y="0"/>
          <a:chExt cx="0" cy="0"/>
        </a:xfrm>
      </p:grpSpPr>
      <p:sp>
        <p:nvSpPr>
          <p:cNvPr id="1124" name="Google Shape;1124;g28dc27e663c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 name="Google Shape;1125;g28dc27e663c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 name="Shape 1136"/>
        <p:cNvGrpSpPr/>
        <p:nvPr/>
      </p:nvGrpSpPr>
      <p:grpSpPr>
        <a:xfrm>
          <a:off x="0" y="0"/>
          <a:ext cx="0" cy="0"/>
          <a:chOff x="0" y="0"/>
          <a:chExt cx="0" cy="0"/>
        </a:xfrm>
      </p:grpSpPr>
      <p:sp>
        <p:nvSpPr>
          <p:cNvPr id="1137" name="Google Shape;1137;g248f2cd4422_3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8" name="Google Shape;1138;g248f2cd4422_3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1" name="Shape 1141"/>
        <p:cNvGrpSpPr/>
        <p:nvPr/>
      </p:nvGrpSpPr>
      <p:grpSpPr>
        <a:xfrm>
          <a:off x="0" y="0"/>
          <a:ext cx="0" cy="0"/>
          <a:chOff x="0" y="0"/>
          <a:chExt cx="0" cy="0"/>
        </a:xfrm>
      </p:grpSpPr>
      <p:sp>
        <p:nvSpPr>
          <p:cNvPr id="1142" name="Google Shape;1142;g248f2cd4422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 name="Google Shape;1143;g248f2cd4422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g248f2cd4422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 name="Google Shape;1159;g248f2cd4422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 name="Shape 1179"/>
        <p:cNvGrpSpPr/>
        <p:nvPr/>
      </p:nvGrpSpPr>
      <p:grpSpPr>
        <a:xfrm>
          <a:off x="0" y="0"/>
          <a:ext cx="0" cy="0"/>
          <a:chOff x="0" y="0"/>
          <a:chExt cx="0" cy="0"/>
        </a:xfrm>
      </p:grpSpPr>
      <p:sp>
        <p:nvSpPr>
          <p:cNvPr id="1180" name="Google Shape;1180;g248f2cd4422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1" name="Google Shape;1181;g248f2cd4422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g248e89bd288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248e89bd288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9" name="Shape 1199"/>
        <p:cNvGrpSpPr/>
        <p:nvPr/>
      </p:nvGrpSpPr>
      <p:grpSpPr>
        <a:xfrm>
          <a:off x="0" y="0"/>
          <a:ext cx="0" cy="0"/>
          <a:chOff x="0" y="0"/>
          <a:chExt cx="0" cy="0"/>
        </a:xfrm>
      </p:grpSpPr>
      <p:sp>
        <p:nvSpPr>
          <p:cNvPr id="1200" name="Google Shape;1200;g248f2cd4422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1" name="Google Shape;1201;g248f2cd4422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5" name="Shape 1205"/>
        <p:cNvGrpSpPr/>
        <p:nvPr/>
      </p:nvGrpSpPr>
      <p:grpSpPr>
        <a:xfrm>
          <a:off x="0" y="0"/>
          <a:ext cx="0" cy="0"/>
          <a:chOff x="0" y="0"/>
          <a:chExt cx="0" cy="0"/>
        </a:xfrm>
      </p:grpSpPr>
      <p:sp>
        <p:nvSpPr>
          <p:cNvPr id="1206" name="Google Shape;1206;g248f2cd4422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 name="Google Shape;1207;g248f2cd4422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1" name="Shape 1211"/>
        <p:cNvGrpSpPr/>
        <p:nvPr/>
      </p:nvGrpSpPr>
      <p:grpSpPr>
        <a:xfrm>
          <a:off x="0" y="0"/>
          <a:ext cx="0" cy="0"/>
          <a:chOff x="0" y="0"/>
          <a:chExt cx="0" cy="0"/>
        </a:xfrm>
      </p:grpSpPr>
      <p:sp>
        <p:nvSpPr>
          <p:cNvPr id="1212" name="Google Shape;1212;g248f2cd442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3" name="Google Shape;1213;g248f2cd442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8" name="Shape 1238"/>
        <p:cNvGrpSpPr/>
        <p:nvPr/>
      </p:nvGrpSpPr>
      <p:grpSpPr>
        <a:xfrm>
          <a:off x="0" y="0"/>
          <a:ext cx="0" cy="0"/>
          <a:chOff x="0" y="0"/>
          <a:chExt cx="0" cy="0"/>
        </a:xfrm>
      </p:grpSpPr>
      <p:sp>
        <p:nvSpPr>
          <p:cNvPr id="1239" name="Google Shape;1239;g248f2cd4422_4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0" name="Google Shape;1240;g248f2cd4422_4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 name="Shape 1244"/>
        <p:cNvGrpSpPr/>
        <p:nvPr/>
      </p:nvGrpSpPr>
      <p:grpSpPr>
        <a:xfrm>
          <a:off x="0" y="0"/>
          <a:ext cx="0" cy="0"/>
          <a:chOff x="0" y="0"/>
          <a:chExt cx="0" cy="0"/>
        </a:xfrm>
      </p:grpSpPr>
      <p:sp>
        <p:nvSpPr>
          <p:cNvPr id="1245" name="Google Shape;1245;g248fa1386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6" name="Google Shape;1246;g248fa1386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248e89bd288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248e89bd288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248e89bd28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248e89bd28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248e89bd288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248e89bd288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248f2cd4422_0_1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248f2cd4422_0_1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248f2cd4df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248f2cd4df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248f2cd4df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248f2cd4df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248e89bd288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248e89bd288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4" name="Shape 134"/>
        <p:cNvGrpSpPr/>
        <p:nvPr/>
      </p:nvGrpSpPr>
      <p:grpSpPr>
        <a:xfrm>
          <a:off x="0" y="0"/>
          <a:ext cx="0" cy="0"/>
          <a:chOff x="0" y="0"/>
          <a:chExt cx="0" cy="0"/>
        </a:xfrm>
      </p:grpSpPr>
      <p:sp>
        <p:nvSpPr>
          <p:cNvPr id="135" name="Google Shape;13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6" name="Google Shape;13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7" name="Google Shape;13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8" name="Shape 138"/>
        <p:cNvGrpSpPr/>
        <p:nvPr/>
      </p:nvGrpSpPr>
      <p:grpSpPr>
        <a:xfrm>
          <a:off x="0" y="0"/>
          <a:ext cx="0" cy="0"/>
          <a:chOff x="0" y="0"/>
          <a:chExt cx="0" cy="0"/>
        </a:xfrm>
      </p:grpSpPr>
      <p:sp>
        <p:nvSpPr>
          <p:cNvPr id="139" name="Google Shape;13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0" name="Google Shape;14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1" name="Shape 141"/>
        <p:cNvGrpSpPr/>
        <p:nvPr/>
      </p:nvGrpSpPr>
      <p:grpSpPr>
        <a:xfrm>
          <a:off x="0" y="0"/>
          <a:ext cx="0" cy="0"/>
          <a:chOff x="0" y="0"/>
          <a:chExt cx="0" cy="0"/>
        </a:xfrm>
      </p:grpSpPr>
      <p:sp>
        <p:nvSpPr>
          <p:cNvPr id="142" name="Google Shape;14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3" name="Google Shape;14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44" name="Google Shape;14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5" name="Shape 145"/>
        <p:cNvGrpSpPr/>
        <p:nvPr/>
      </p:nvGrpSpPr>
      <p:grpSpPr>
        <a:xfrm>
          <a:off x="0" y="0"/>
          <a:ext cx="0" cy="0"/>
          <a:chOff x="0" y="0"/>
          <a:chExt cx="0" cy="0"/>
        </a:xfrm>
      </p:grpSpPr>
      <p:sp>
        <p:nvSpPr>
          <p:cNvPr id="146" name="Google Shape;14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7" name="Google Shape;14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48" name="Google Shape;14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49" name="Google Shape;14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0" name="Shape 150"/>
        <p:cNvGrpSpPr/>
        <p:nvPr/>
      </p:nvGrpSpPr>
      <p:grpSpPr>
        <a:xfrm>
          <a:off x="0" y="0"/>
          <a:ext cx="0" cy="0"/>
          <a:chOff x="0" y="0"/>
          <a:chExt cx="0" cy="0"/>
        </a:xfrm>
      </p:grpSpPr>
      <p:sp>
        <p:nvSpPr>
          <p:cNvPr id="151" name="Google Shape;15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2" name="Google Shape;15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3" name="Shape 153"/>
        <p:cNvGrpSpPr/>
        <p:nvPr/>
      </p:nvGrpSpPr>
      <p:grpSpPr>
        <a:xfrm>
          <a:off x="0" y="0"/>
          <a:ext cx="0" cy="0"/>
          <a:chOff x="0" y="0"/>
          <a:chExt cx="0" cy="0"/>
        </a:xfrm>
      </p:grpSpPr>
      <p:sp>
        <p:nvSpPr>
          <p:cNvPr id="154" name="Google Shape;15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5" name="Google Shape;15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56" name="Google Shape;15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7" name="Shape 157"/>
        <p:cNvGrpSpPr/>
        <p:nvPr/>
      </p:nvGrpSpPr>
      <p:grpSpPr>
        <a:xfrm>
          <a:off x="0" y="0"/>
          <a:ext cx="0" cy="0"/>
          <a:chOff x="0" y="0"/>
          <a:chExt cx="0" cy="0"/>
        </a:xfrm>
      </p:grpSpPr>
      <p:sp>
        <p:nvSpPr>
          <p:cNvPr id="158" name="Google Shape;15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59" name="Google Shape;15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0" name="Shape 160"/>
        <p:cNvGrpSpPr/>
        <p:nvPr/>
      </p:nvGrpSpPr>
      <p:grpSpPr>
        <a:xfrm>
          <a:off x="0" y="0"/>
          <a:ext cx="0" cy="0"/>
          <a:chOff x="0" y="0"/>
          <a:chExt cx="0" cy="0"/>
        </a:xfrm>
      </p:grpSpPr>
      <p:sp>
        <p:nvSpPr>
          <p:cNvPr id="161" name="Google Shape;161;p21"/>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63" name="Google Shape;16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4" name="Google Shape;164;p21"/>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dk1"/>
              </a:buClr>
              <a:buSzPts val="1800"/>
              <a:buChar char="●"/>
              <a:defRPr>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0"/>
              </a:spcBef>
              <a:spcAft>
                <a:spcPts val="0"/>
              </a:spcAft>
              <a:buClr>
                <a:schemeClr val="dk1"/>
              </a:buClr>
              <a:buSzPts val="1400"/>
              <a:buChar char="■"/>
              <a:defRPr>
                <a:solidFill>
                  <a:schemeClr val="dk1"/>
                </a:solidFill>
              </a:defRPr>
            </a:lvl3pPr>
            <a:lvl4pPr indent="-317500" lvl="3" marL="1828800" rtl="0">
              <a:spcBef>
                <a:spcPts val="0"/>
              </a:spcBef>
              <a:spcAft>
                <a:spcPts val="0"/>
              </a:spcAft>
              <a:buClr>
                <a:schemeClr val="dk1"/>
              </a:buClr>
              <a:buSzPts val="1400"/>
              <a:buChar char="●"/>
              <a:defRPr>
                <a:solidFill>
                  <a:schemeClr val="dk1"/>
                </a:solidFill>
              </a:defRPr>
            </a:lvl4pPr>
            <a:lvl5pPr indent="-317500" lvl="4" marL="2286000" rtl="0">
              <a:spcBef>
                <a:spcPts val="0"/>
              </a:spcBef>
              <a:spcAft>
                <a:spcPts val="0"/>
              </a:spcAft>
              <a:buClr>
                <a:schemeClr val="dk1"/>
              </a:buClr>
              <a:buSzPts val="1400"/>
              <a:buChar char="○"/>
              <a:defRPr>
                <a:solidFill>
                  <a:schemeClr val="dk1"/>
                </a:solidFill>
              </a:defRPr>
            </a:lvl5pPr>
            <a:lvl6pPr indent="-317500" lvl="5" marL="2743200" rtl="0">
              <a:spcBef>
                <a:spcPts val="0"/>
              </a:spcBef>
              <a:spcAft>
                <a:spcPts val="0"/>
              </a:spcAft>
              <a:buClr>
                <a:schemeClr val="dk1"/>
              </a:buClr>
              <a:buSzPts val="1400"/>
              <a:buChar char="■"/>
              <a:defRPr>
                <a:solidFill>
                  <a:schemeClr val="dk1"/>
                </a:solidFill>
              </a:defRPr>
            </a:lvl6pPr>
            <a:lvl7pPr indent="-317500" lvl="6" marL="3200400" rtl="0">
              <a:spcBef>
                <a:spcPts val="0"/>
              </a:spcBef>
              <a:spcAft>
                <a:spcPts val="0"/>
              </a:spcAft>
              <a:buClr>
                <a:schemeClr val="dk1"/>
              </a:buClr>
              <a:buSzPts val="1400"/>
              <a:buChar char="●"/>
              <a:defRPr>
                <a:solidFill>
                  <a:schemeClr val="dk1"/>
                </a:solidFill>
              </a:defRPr>
            </a:lvl7pPr>
            <a:lvl8pPr indent="-317500" lvl="7" marL="3657600" rtl="0">
              <a:spcBef>
                <a:spcPts val="0"/>
              </a:spcBef>
              <a:spcAft>
                <a:spcPts val="0"/>
              </a:spcAft>
              <a:buClr>
                <a:schemeClr val="dk1"/>
              </a:buClr>
              <a:buSzPts val="1400"/>
              <a:buChar char="○"/>
              <a:defRPr>
                <a:solidFill>
                  <a:schemeClr val="dk1"/>
                </a:solidFill>
              </a:defRPr>
            </a:lvl8pPr>
            <a:lvl9pPr indent="-317500" lvl="8" marL="4114800" rtl="0">
              <a:spcBef>
                <a:spcPts val="0"/>
              </a:spcBef>
              <a:spcAft>
                <a:spcPts val="0"/>
              </a:spcAft>
              <a:buClr>
                <a:schemeClr val="dk1"/>
              </a:buClr>
              <a:buSzPts val="1400"/>
              <a:buChar char="■"/>
              <a:defRPr>
                <a:solidFill>
                  <a:schemeClr val="dk1"/>
                </a:solidFill>
              </a:defRPr>
            </a:lvl9pPr>
          </a:lstStyle>
          <a:p/>
        </p:txBody>
      </p:sp>
      <p:sp>
        <p:nvSpPr>
          <p:cNvPr id="165" name="Google Shape;16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6" name="Shape 166"/>
        <p:cNvGrpSpPr/>
        <p:nvPr/>
      </p:nvGrpSpPr>
      <p:grpSpPr>
        <a:xfrm>
          <a:off x="0" y="0"/>
          <a:ext cx="0" cy="0"/>
          <a:chOff x="0" y="0"/>
          <a:chExt cx="0" cy="0"/>
        </a:xfrm>
      </p:grpSpPr>
      <p:sp>
        <p:nvSpPr>
          <p:cNvPr id="167" name="Google Shape;16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168" name="Google Shape;16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9" name="Shape 169"/>
        <p:cNvGrpSpPr/>
        <p:nvPr/>
      </p:nvGrpSpPr>
      <p:grpSpPr>
        <a:xfrm>
          <a:off x="0" y="0"/>
          <a:ext cx="0" cy="0"/>
          <a:chOff x="0" y="0"/>
          <a:chExt cx="0" cy="0"/>
        </a:xfrm>
      </p:grpSpPr>
      <p:sp>
        <p:nvSpPr>
          <p:cNvPr id="170" name="Google Shape;17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71" name="Google Shape;17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72" name="Google Shape;17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3" name="Shape 173"/>
        <p:cNvGrpSpPr/>
        <p:nvPr/>
      </p:nvGrpSpPr>
      <p:grpSpPr>
        <a:xfrm>
          <a:off x="0" y="0"/>
          <a:ext cx="0" cy="0"/>
          <a:chOff x="0" y="0"/>
          <a:chExt cx="0" cy="0"/>
        </a:xfrm>
      </p:grpSpPr>
      <p:sp>
        <p:nvSpPr>
          <p:cNvPr id="174" name="Google Shape;17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75" name="Shape 175"/>
        <p:cNvGrpSpPr/>
        <p:nvPr/>
      </p:nvGrpSpPr>
      <p:grpSpPr>
        <a:xfrm>
          <a:off x="0" y="0"/>
          <a:ext cx="0" cy="0"/>
          <a:chOff x="0" y="0"/>
          <a:chExt cx="0" cy="0"/>
        </a:xfrm>
      </p:grpSpPr>
      <p:grpSp>
        <p:nvGrpSpPr>
          <p:cNvPr id="176" name="Google Shape;176;p25"/>
          <p:cNvGrpSpPr/>
          <p:nvPr/>
        </p:nvGrpSpPr>
        <p:grpSpPr>
          <a:xfrm>
            <a:off x="435075" y="-157675"/>
            <a:ext cx="8420400" cy="4873417"/>
            <a:chOff x="435075" y="-157675"/>
            <a:chExt cx="8420400" cy="4873417"/>
          </a:xfrm>
        </p:grpSpPr>
        <p:grpSp>
          <p:nvGrpSpPr>
            <p:cNvPr id="177" name="Google Shape;177;p25"/>
            <p:cNvGrpSpPr/>
            <p:nvPr/>
          </p:nvGrpSpPr>
          <p:grpSpPr>
            <a:xfrm>
              <a:off x="1033313" y="4024725"/>
              <a:ext cx="685225" cy="579075"/>
              <a:chOff x="457200" y="1099375"/>
              <a:chExt cx="685225" cy="579075"/>
            </a:xfrm>
          </p:grpSpPr>
          <p:sp>
            <p:nvSpPr>
              <p:cNvPr id="178" name="Google Shape;178;p25"/>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5"/>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5"/>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5"/>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5"/>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5"/>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5"/>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5"/>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 name="Google Shape;190;p25"/>
            <p:cNvSpPr/>
            <p:nvPr/>
          </p:nvSpPr>
          <p:spPr>
            <a:xfrm>
              <a:off x="6209300" y="927025"/>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5"/>
            <p:cNvSpPr/>
            <p:nvPr/>
          </p:nvSpPr>
          <p:spPr>
            <a:xfrm>
              <a:off x="559475" y="567700"/>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5"/>
            <p:cNvSpPr/>
            <p:nvPr/>
          </p:nvSpPr>
          <p:spPr>
            <a:xfrm>
              <a:off x="7016175" y="4198625"/>
              <a:ext cx="421200" cy="405175"/>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5"/>
            <p:cNvSpPr/>
            <p:nvPr/>
          </p:nvSpPr>
          <p:spPr>
            <a:xfrm>
              <a:off x="1125225" y="2956375"/>
              <a:ext cx="306628" cy="306628"/>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 name="Google Shape;194;p25"/>
            <p:cNvGrpSpPr/>
            <p:nvPr/>
          </p:nvGrpSpPr>
          <p:grpSpPr>
            <a:xfrm>
              <a:off x="7880350" y="3261650"/>
              <a:ext cx="975125" cy="98825"/>
              <a:chOff x="7649075" y="1411438"/>
              <a:chExt cx="975125" cy="98825"/>
            </a:xfrm>
          </p:grpSpPr>
          <p:sp>
            <p:nvSpPr>
              <p:cNvPr id="195" name="Google Shape;195;p25"/>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5"/>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25"/>
            <p:cNvGrpSpPr/>
            <p:nvPr/>
          </p:nvGrpSpPr>
          <p:grpSpPr>
            <a:xfrm>
              <a:off x="2378875" y="567700"/>
              <a:ext cx="571550" cy="354225"/>
              <a:chOff x="2378875" y="567700"/>
              <a:chExt cx="571550" cy="354225"/>
            </a:xfrm>
          </p:grpSpPr>
          <p:sp>
            <p:nvSpPr>
              <p:cNvPr id="198" name="Google Shape;198;p25"/>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5"/>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5"/>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25"/>
            <p:cNvSpPr/>
            <p:nvPr/>
          </p:nvSpPr>
          <p:spPr>
            <a:xfrm>
              <a:off x="435075" y="3414588"/>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 name="Google Shape;202;p25"/>
            <p:cNvGrpSpPr/>
            <p:nvPr/>
          </p:nvGrpSpPr>
          <p:grpSpPr>
            <a:xfrm>
              <a:off x="8196425" y="1956475"/>
              <a:ext cx="306625" cy="306325"/>
              <a:chOff x="8142850" y="658200"/>
              <a:chExt cx="306625" cy="306325"/>
            </a:xfrm>
          </p:grpSpPr>
          <p:sp>
            <p:nvSpPr>
              <p:cNvPr id="203" name="Google Shape;203;p25"/>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5"/>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 name="Google Shape;205;p25"/>
            <p:cNvSpPr/>
            <p:nvPr/>
          </p:nvSpPr>
          <p:spPr>
            <a:xfrm>
              <a:off x="2130025" y="4276913"/>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 name="Google Shape;206;p25"/>
            <p:cNvGrpSpPr/>
            <p:nvPr/>
          </p:nvGrpSpPr>
          <p:grpSpPr>
            <a:xfrm>
              <a:off x="7852288" y="-157675"/>
              <a:ext cx="685225" cy="579075"/>
              <a:chOff x="457200" y="1099375"/>
              <a:chExt cx="685225" cy="579075"/>
            </a:xfrm>
          </p:grpSpPr>
          <p:sp>
            <p:nvSpPr>
              <p:cNvPr id="207" name="Google Shape;207;p25"/>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5"/>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5"/>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5"/>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5"/>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5"/>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5"/>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5"/>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5"/>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5"/>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5"/>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5"/>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 name="Google Shape;219;p25"/>
            <p:cNvSpPr/>
            <p:nvPr/>
          </p:nvSpPr>
          <p:spPr>
            <a:xfrm>
              <a:off x="7656475" y="4491863"/>
              <a:ext cx="223880" cy="22388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25"/>
          <p:cNvSpPr txBox="1"/>
          <p:nvPr>
            <p:ph type="title"/>
          </p:nvPr>
        </p:nvSpPr>
        <p:spPr>
          <a:xfrm>
            <a:off x="2487675" y="3043350"/>
            <a:ext cx="4168500" cy="4668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1" name="Google Shape;221;p25"/>
          <p:cNvSpPr txBox="1"/>
          <p:nvPr>
            <p:ph idx="2" type="title"/>
          </p:nvPr>
        </p:nvSpPr>
        <p:spPr>
          <a:xfrm>
            <a:off x="1651000" y="1633350"/>
            <a:ext cx="5842500" cy="1410000"/>
          </a:xfrm>
          <a:prstGeom prst="rect">
            <a:avLst/>
          </a:prstGeom>
        </p:spPr>
        <p:txBody>
          <a:bodyPr anchorCtr="0" anchor="ctr" bIns="91425" lIns="91425" spcFirstLastPara="1" rIns="91425" wrap="square" tIns="91425">
            <a:normAutofit/>
          </a:bodyPr>
          <a:lstStyle>
            <a:lvl1pPr lvl="0" rtl="0">
              <a:lnSpc>
                <a:spcPct val="115000"/>
              </a:lnSpc>
              <a:spcBef>
                <a:spcPts val="0"/>
              </a:spcBef>
              <a:spcAft>
                <a:spcPts val="0"/>
              </a:spcAft>
              <a:buSzPts val="2800"/>
              <a:buNone/>
              <a:defRPr b="0" sz="2400">
                <a:latin typeface="Raleway"/>
                <a:ea typeface="Raleway"/>
                <a:cs typeface="Raleway"/>
                <a:sym typeface="Raleway"/>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222" name="Shape 222"/>
        <p:cNvGrpSpPr/>
        <p:nvPr/>
      </p:nvGrpSpPr>
      <p:grpSpPr>
        <a:xfrm>
          <a:off x="0" y="0"/>
          <a:ext cx="0" cy="0"/>
          <a:chOff x="0" y="0"/>
          <a:chExt cx="0" cy="0"/>
        </a:xfrm>
      </p:grpSpPr>
      <p:grpSp>
        <p:nvGrpSpPr>
          <p:cNvPr id="223" name="Google Shape;223;p26"/>
          <p:cNvGrpSpPr/>
          <p:nvPr/>
        </p:nvGrpSpPr>
        <p:grpSpPr>
          <a:xfrm>
            <a:off x="323100" y="262725"/>
            <a:ext cx="8686925" cy="4690550"/>
            <a:chOff x="323100" y="262725"/>
            <a:chExt cx="8686925" cy="4690550"/>
          </a:xfrm>
        </p:grpSpPr>
        <p:grpSp>
          <p:nvGrpSpPr>
            <p:cNvPr id="224" name="Google Shape;224;p26"/>
            <p:cNvGrpSpPr/>
            <p:nvPr/>
          </p:nvGrpSpPr>
          <p:grpSpPr>
            <a:xfrm>
              <a:off x="798413" y="4374200"/>
              <a:ext cx="685225" cy="579075"/>
              <a:chOff x="457200" y="1099375"/>
              <a:chExt cx="685225" cy="579075"/>
            </a:xfrm>
          </p:grpSpPr>
          <p:sp>
            <p:nvSpPr>
              <p:cNvPr id="225" name="Google Shape;225;p26"/>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6"/>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6"/>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6"/>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6"/>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6"/>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6"/>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6"/>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6"/>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6"/>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6"/>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6"/>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26"/>
            <p:cNvSpPr/>
            <p:nvPr/>
          </p:nvSpPr>
          <p:spPr>
            <a:xfrm>
              <a:off x="8431800" y="1753850"/>
              <a:ext cx="571580" cy="549947"/>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6"/>
            <p:cNvSpPr/>
            <p:nvPr/>
          </p:nvSpPr>
          <p:spPr>
            <a:xfrm>
              <a:off x="323100" y="3964750"/>
              <a:ext cx="306628" cy="306628"/>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 name="Google Shape;239;p26"/>
            <p:cNvGrpSpPr/>
            <p:nvPr/>
          </p:nvGrpSpPr>
          <p:grpSpPr>
            <a:xfrm>
              <a:off x="992763" y="287950"/>
              <a:ext cx="571550" cy="354225"/>
              <a:chOff x="2378875" y="567700"/>
              <a:chExt cx="571550" cy="354225"/>
            </a:xfrm>
          </p:grpSpPr>
          <p:sp>
            <p:nvSpPr>
              <p:cNvPr id="240" name="Google Shape;240;p26"/>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6"/>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6"/>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26"/>
            <p:cNvGrpSpPr/>
            <p:nvPr/>
          </p:nvGrpSpPr>
          <p:grpSpPr>
            <a:xfrm>
              <a:off x="8003400" y="807575"/>
              <a:ext cx="306625" cy="306325"/>
              <a:chOff x="8142850" y="658200"/>
              <a:chExt cx="306625" cy="306325"/>
            </a:xfrm>
          </p:grpSpPr>
          <p:sp>
            <p:nvSpPr>
              <p:cNvPr id="244" name="Google Shape;244;p26"/>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6"/>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 name="Google Shape;246;p26"/>
            <p:cNvSpPr/>
            <p:nvPr/>
          </p:nvSpPr>
          <p:spPr>
            <a:xfrm>
              <a:off x="7334550" y="4525350"/>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 name="Google Shape;247;p26"/>
            <p:cNvGrpSpPr/>
            <p:nvPr/>
          </p:nvGrpSpPr>
          <p:grpSpPr>
            <a:xfrm flipH="1" rot="5400000">
              <a:off x="8423713" y="4426663"/>
              <a:ext cx="571550" cy="354225"/>
              <a:chOff x="2378875" y="567700"/>
              <a:chExt cx="571550" cy="354225"/>
            </a:xfrm>
          </p:grpSpPr>
          <p:sp>
            <p:nvSpPr>
              <p:cNvPr id="248" name="Google Shape;248;p26"/>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6"/>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6"/>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26"/>
            <p:cNvSpPr/>
            <p:nvPr/>
          </p:nvSpPr>
          <p:spPr>
            <a:xfrm>
              <a:off x="8113750" y="262725"/>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6"/>
            <p:cNvGrpSpPr/>
            <p:nvPr/>
          </p:nvGrpSpPr>
          <p:grpSpPr>
            <a:xfrm>
              <a:off x="560486" y="2486862"/>
              <a:ext cx="238340" cy="238106"/>
              <a:chOff x="8142850" y="658200"/>
              <a:chExt cx="306625" cy="306325"/>
            </a:xfrm>
          </p:grpSpPr>
          <p:sp>
            <p:nvSpPr>
              <p:cNvPr id="253" name="Google Shape;253;p26"/>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6"/>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26"/>
            <p:cNvSpPr/>
            <p:nvPr/>
          </p:nvSpPr>
          <p:spPr>
            <a:xfrm>
              <a:off x="560475" y="1205950"/>
              <a:ext cx="421200" cy="405175"/>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 name="Google Shape;256;p26"/>
          <p:cNvSpPr txBox="1"/>
          <p:nvPr>
            <p:ph type="title"/>
          </p:nvPr>
        </p:nvSpPr>
        <p:spPr>
          <a:xfrm>
            <a:off x="758775" y="381193"/>
            <a:ext cx="7626300" cy="5727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7" name="Google Shape;257;p26"/>
          <p:cNvSpPr txBox="1"/>
          <p:nvPr>
            <p:ph hasCustomPrompt="1" idx="2" type="title"/>
          </p:nvPr>
        </p:nvSpPr>
        <p:spPr>
          <a:xfrm>
            <a:off x="1071275" y="1430800"/>
            <a:ext cx="896400" cy="642900"/>
          </a:xfrm>
          <a:prstGeom prst="rect">
            <a:avLst/>
          </a:prstGeom>
        </p:spPr>
        <p:txBody>
          <a:bodyPr anchorCtr="0" anchor="ctr" bIns="91425" lIns="91425" spcFirstLastPara="1" rIns="91425" wrap="square" tIns="91425">
            <a:normAutofit/>
          </a:bodyPr>
          <a:lstStyle>
            <a:lvl1pPr lvl="0" rtl="0" algn="r">
              <a:spcBef>
                <a:spcPts val="0"/>
              </a:spcBef>
              <a:spcAft>
                <a:spcPts val="0"/>
              </a:spcAft>
              <a:buSzPts val="3000"/>
              <a:buNone/>
              <a:defRPr b="0" sz="3800">
                <a:solidFill>
                  <a:schemeClr val="accent2"/>
                </a:solidFill>
                <a:latin typeface="Montserrat SemiBold"/>
                <a:ea typeface="Montserrat SemiBold"/>
                <a:cs typeface="Montserrat SemiBold"/>
                <a:sym typeface="Montserrat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58" name="Google Shape;258;p26"/>
          <p:cNvSpPr txBox="1"/>
          <p:nvPr>
            <p:ph idx="3" type="title"/>
          </p:nvPr>
        </p:nvSpPr>
        <p:spPr>
          <a:xfrm>
            <a:off x="1967625" y="1430847"/>
            <a:ext cx="2390100" cy="6429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2000"/>
              <a:buNone/>
              <a:defRPr b="1" sz="17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59" name="Google Shape;259;p26"/>
          <p:cNvSpPr txBox="1"/>
          <p:nvPr>
            <p:ph idx="4" type="title"/>
          </p:nvPr>
        </p:nvSpPr>
        <p:spPr>
          <a:xfrm>
            <a:off x="1967625" y="2073697"/>
            <a:ext cx="2390100" cy="5316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260" name="Google Shape;260;p26"/>
          <p:cNvSpPr txBox="1"/>
          <p:nvPr>
            <p:ph hasCustomPrompt="1" idx="5" type="title"/>
          </p:nvPr>
        </p:nvSpPr>
        <p:spPr>
          <a:xfrm>
            <a:off x="4717150" y="1430800"/>
            <a:ext cx="896400" cy="642900"/>
          </a:xfrm>
          <a:prstGeom prst="rect">
            <a:avLst/>
          </a:prstGeom>
        </p:spPr>
        <p:txBody>
          <a:bodyPr anchorCtr="0" anchor="ctr" bIns="91425" lIns="91425" spcFirstLastPara="1" rIns="91425" wrap="square" tIns="91425">
            <a:normAutofit/>
          </a:bodyPr>
          <a:lstStyle>
            <a:lvl1pPr lvl="0" rtl="0" algn="r">
              <a:spcBef>
                <a:spcPts val="0"/>
              </a:spcBef>
              <a:spcAft>
                <a:spcPts val="0"/>
              </a:spcAft>
              <a:buSzPts val="3000"/>
              <a:buNone/>
              <a:defRPr b="0" sz="3800">
                <a:solidFill>
                  <a:schemeClr val="accent2"/>
                </a:solidFill>
                <a:latin typeface="Montserrat SemiBold"/>
                <a:ea typeface="Montserrat SemiBold"/>
                <a:cs typeface="Montserrat SemiBold"/>
                <a:sym typeface="Montserrat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61" name="Google Shape;261;p26"/>
          <p:cNvSpPr txBox="1"/>
          <p:nvPr>
            <p:ph idx="6" type="title"/>
          </p:nvPr>
        </p:nvSpPr>
        <p:spPr>
          <a:xfrm>
            <a:off x="5613300" y="1430847"/>
            <a:ext cx="2390100" cy="6429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2000"/>
              <a:buNone/>
              <a:defRPr b="1" sz="17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62" name="Google Shape;262;p26"/>
          <p:cNvSpPr txBox="1"/>
          <p:nvPr>
            <p:ph idx="7" type="title"/>
          </p:nvPr>
        </p:nvSpPr>
        <p:spPr>
          <a:xfrm>
            <a:off x="5613300" y="2073697"/>
            <a:ext cx="2390100" cy="5316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263" name="Google Shape;263;p26"/>
          <p:cNvSpPr txBox="1"/>
          <p:nvPr>
            <p:ph hasCustomPrompt="1" idx="8" type="title"/>
          </p:nvPr>
        </p:nvSpPr>
        <p:spPr>
          <a:xfrm>
            <a:off x="1071275" y="3020500"/>
            <a:ext cx="896400" cy="642900"/>
          </a:xfrm>
          <a:prstGeom prst="rect">
            <a:avLst/>
          </a:prstGeom>
        </p:spPr>
        <p:txBody>
          <a:bodyPr anchorCtr="0" anchor="ctr" bIns="91425" lIns="91425" spcFirstLastPara="1" rIns="91425" wrap="square" tIns="91425">
            <a:normAutofit/>
          </a:bodyPr>
          <a:lstStyle>
            <a:lvl1pPr lvl="0" rtl="0" algn="r">
              <a:spcBef>
                <a:spcPts val="0"/>
              </a:spcBef>
              <a:spcAft>
                <a:spcPts val="0"/>
              </a:spcAft>
              <a:buSzPts val="3000"/>
              <a:buNone/>
              <a:defRPr b="0" sz="3800">
                <a:solidFill>
                  <a:schemeClr val="accent2"/>
                </a:solidFill>
                <a:latin typeface="Montserrat SemiBold"/>
                <a:ea typeface="Montserrat SemiBold"/>
                <a:cs typeface="Montserrat SemiBold"/>
                <a:sym typeface="Montserrat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64" name="Google Shape;264;p26"/>
          <p:cNvSpPr txBox="1"/>
          <p:nvPr>
            <p:ph idx="9" type="title"/>
          </p:nvPr>
        </p:nvSpPr>
        <p:spPr>
          <a:xfrm>
            <a:off x="1967625" y="3020622"/>
            <a:ext cx="2390100" cy="6429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2000"/>
              <a:buNone/>
              <a:defRPr b="1" sz="17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65" name="Google Shape;265;p26"/>
          <p:cNvSpPr txBox="1"/>
          <p:nvPr>
            <p:ph idx="13" type="title"/>
          </p:nvPr>
        </p:nvSpPr>
        <p:spPr>
          <a:xfrm>
            <a:off x="1967625" y="3663397"/>
            <a:ext cx="2390100" cy="5316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266" name="Google Shape;266;p26"/>
          <p:cNvSpPr txBox="1"/>
          <p:nvPr>
            <p:ph hasCustomPrompt="1" idx="14" type="title"/>
          </p:nvPr>
        </p:nvSpPr>
        <p:spPr>
          <a:xfrm>
            <a:off x="4717150" y="3020500"/>
            <a:ext cx="896400" cy="642900"/>
          </a:xfrm>
          <a:prstGeom prst="rect">
            <a:avLst/>
          </a:prstGeom>
        </p:spPr>
        <p:txBody>
          <a:bodyPr anchorCtr="0" anchor="ctr" bIns="91425" lIns="91425" spcFirstLastPara="1" rIns="91425" wrap="square" tIns="91425">
            <a:normAutofit/>
          </a:bodyPr>
          <a:lstStyle>
            <a:lvl1pPr lvl="0" rtl="0" algn="r">
              <a:spcBef>
                <a:spcPts val="0"/>
              </a:spcBef>
              <a:spcAft>
                <a:spcPts val="0"/>
              </a:spcAft>
              <a:buSzPts val="3000"/>
              <a:buNone/>
              <a:defRPr b="0" sz="3800">
                <a:solidFill>
                  <a:schemeClr val="accent2"/>
                </a:solidFill>
                <a:latin typeface="Montserrat SemiBold"/>
                <a:ea typeface="Montserrat SemiBold"/>
                <a:cs typeface="Montserrat SemiBold"/>
                <a:sym typeface="Montserrat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67" name="Google Shape;267;p26"/>
          <p:cNvSpPr txBox="1"/>
          <p:nvPr>
            <p:ph idx="15" type="title"/>
          </p:nvPr>
        </p:nvSpPr>
        <p:spPr>
          <a:xfrm>
            <a:off x="5613300" y="3020622"/>
            <a:ext cx="2390100" cy="6429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2000"/>
              <a:buNone/>
              <a:defRPr b="1" sz="17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68" name="Google Shape;268;p26"/>
          <p:cNvSpPr txBox="1"/>
          <p:nvPr>
            <p:ph idx="16" type="title"/>
          </p:nvPr>
        </p:nvSpPr>
        <p:spPr>
          <a:xfrm>
            <a:off x="5613300" y="3663397"/>
            <a:ext cx="2390100" cy="5316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de sección y descripción 1">
  <p:cSld name="SECTION_TITLE_AND_DESCRIPTION_1">
    <p:spTree>
      <p:nvGrpSpPr>
        <p:cNvPr id="269" name="Shape 269"/>
        <p:cNvGrpSpPr/>
        <p:nvPr/>
      </p:nvGrpSpPr>
      <p:grpSpPr>
        <a:xfrm>
          <a:off x="0" y="0"/>
          <a:ext cx="0" cy="0"/>
          <a:chOff x="0" y="0"/>
          <a:chExt cx="0" cy="0"/>
        </a:xfrm>
      </p:grpSpPr>
      <p:grpSp>
        <p:nvGrpSpPr>
          <p:cNvPr id="270" name="Google Shape;270;p27"/>
          <p:cNvGrpSpPr/>
          <p:nvPr/>
        </p:nvGrpSpPr>
        <p:grpSpPr>
          <a:xfrm>
            <a:off x="642870" y="-295650"/>
            <a:ext cx="8275292" cy="4982742"/>
            <a:chOff x="642870" y="-295650"/>
            <a:chExt cx="8275292" cy="4982742"/>
          </a:xfrm>
        </p:grpSpPr>
        <p:sp>
          <p:nvSpPr>
            <p:cNvPr id="271" name="Google Shape;271;p27"/>
            <p:cNvSpPr/>
            <p:nvPr/>
          </p:nvSpPr>
          <p:spPr>
            <a:xfrm flipH="1">
              <a:off x="1851750" y="971050"/>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7"/>
            <p:cNvSpPr/>
            <p:nvPr/>
          </p:nvSpPr>
          <p:spPr>
            <a:xfrm flipH="1">
              <a:off x="1156357" y="4025345"/>
              <a:ext cx="571568" cy="549822"/>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 name="Google Shape;273;p27"/>
            <p:cNvGrpSpPr/>
            <p:nvPr/>
          </p:nvGrpSpPr>
          <p:grpSpPr>
            <a:xfrm flipH="1">
              <a:off x="7943038" y="4286050"/>
              <a:ext cx="975125" cy="98825"/>
              <a:chOff x="7649075" y="1411438"/>
              <a:chExt cx="975125" cy="98825"/>
            </a:xfrm>
          </p:grpSpPr>
          <p:sp>
            <p:nvSpPr>
              <p:cNvPr id="274" name="Google Shape;274;p27"/>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7"/>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27"/>
            <p:cNvGrpSpPr/>
            <p:nvPr/>
          </p:nvGrpSpPr>
          <p:grpSpPr>
            <a:xfrm flipH="1">
              <a:off x="642870" y="699120"/>
              <a:ext cx="354581" cy="354234"/>
              <a:chOff x="8142850" y="658200"/>
              <a:chExt cx="306625" cy="306325"/>
            </a:xfrm>
          </p:grpSpPr>
          <p:sp>
            <p:nvSpPr>
              <p:cNvPr id="277" name="Google Shape;277;p27"/>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27"/>
            <p:cNvSpPr/>
            <p:nvPr/>
          </p:nvSpPr>
          <p:spPr>
            <a:xfrm flipH="1">
              <a:off x="713395" y="4463213"/>
              <a:ext cx="223880" cy="22388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27"/>
            <p:cNvGrpSpPr/>
            <p:nvPr/>
          </p:nvGrpSpPr>
          <p:grpSpPr>
            <a:xfrm>
              <a:off x="8063188" y="426350"/>
              <a:ext cx="685225" cy="579075"/>
              <a:chOff x="457200" y="1099375"/>
              <a:chExt cx="685225" cy="579075"/>
            </a:xfrm>
          </p:grpSpPr>
          <p:sp>
            <p:nvSpPr>
              <p:cNvPr id="281" name="Google Shape;281;p27"/>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7"/>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7"/>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7"/>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7"/>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7"/>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7"/>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7"/>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7"/>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7"/>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7"/>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7"/>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27"/>
            <p:cNvGrpSpPr/>
            <p:nvPr/>
          </p:nvGrpSpPr>
          <p:grpSpPr>
            <a:xfrm>
              <a:off x="4132025" y="3867800"/>
              <a:ext cx="571550" cy="354225"/>
              <a:chOff x="2378875" y="567700"/>
              <a:chExt cx="571550" cy="354225"/>
            </a:xfrm>
          </p:grpSpPr>
          <p:sp>
            <p:nvSpPr>
              <p:cNvPr id="294" name="Google Shape;294;p27"/>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7"/>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7"/>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27"/>
            <p:cNvSpPr/>
            <p:nvPr/>
          </p:nvSpPr>
          <p:spPr>
            <a:xfrm>
              <a:off x="4132025" y="-295650"/>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27"/>
          <p:cNvSpPr txBox="1"/>
          <p:nvPr>
            <p:ph type="title"/>
          </p:nvPr>
        </p:nvSpPr>
        <p:spPr>
          <a:xfrm>
            <a:off x="1025950" y="1743900"/>
            <a:ext cx="4045200" cy="7014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4200"/>
              <a:buNone/>
              <a:defRPr sz="3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99" name="Google Shape;299;p27"/>
          <p:cNvSpPr txBox="1"/>
          <p:nvPr>
            <p:ph idx="1" type="subTitle"/>
          </p:nvPr>
        </p:nvSpPr>
        <p:spPr>
          <a:xfrm>
            <a:off x="1025950" y="2445300"/>
            <a:ext cx="3639900" cy="954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2100"/>
              <a:buNone/>
              <a:defRPr sz="1500">
                <a:solidFill>
                  <a:schemeClr val="dk1"/>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1">
  <p:cSld name="SECTION_HEADER_1">
    <p:spTree>
      <p:nvGrpSpPr>
        <p:cNvPr id="300" name="Shape 300"/>
        <p:cNvGrpSpPr/>
        <p:nvPr/>
      </p:nvGrpSpPr>
      <p:grpSpPr>
        <a:xfrm>
          <a:off x="0" y="0"/>
          <a:ext cx="0" cy="0"/>
          <a:chOff x="0" y="0"/>
          <a:chExt cx="0" cy="0"/>
        </a:xfrm>
      </p:grpSpPr>
      <p:grpSp>
        <p:nvGrpSpPr>
          <p:cNvPr id="301" name="Google Shape;301;p28"/>
          <p:cNvGrpSpPr/>
          <p:nvPr/>
        </p:nvGrpSpPr>
        <p:grpSpPr>
          <a:xfrm>
            <a:off x="155875" y="264777"/>
            <a:ext cx="8592538" cy="5047393"/>
            <a:chOff x="155875" y="264777"/>
            <a:chExt cx="8592538" cy="5047393"/>
          </a:xfrm>
        </p:grpSpPr>
        <p:sp>
          <p:nvSpPr>
            <p:cNvPr id="302" name="Google Shape;302;p28"/>
            <p:cNvSpPr/>
            <p:nvPr/>
          </p:nvSpPr>
          <p:spPr>
            <a:xfrm flipH="1">
              <a:off x="2911100" y="1134425"/>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8"/>
            <p:cNvSpPr/>
            <p:nvPr/>
          </p:nvSpPr>
          <p:spPr>
            <a:xfrm flipH="1">
              <a:off x="293080" y="264777"/>
              <a:ext cx="447146" cy="430134"/>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 name="Google Shape;304;p28"/>
            <p:cNvGrpSpPr/>
            <p:nvPr/>
          </p:nvGrpSpPr>
          <p:grpSpPr>
            <a:xfrm flipH="1">
              <a:off x="6064658" y="453345"/>
              <a:ext cx="354581" cy="354234"/>
              <a:chOff x="8142850" y="658200"/>
              <a:chExt cx="306625" cy="306325"/>
            </a:xfrm>
          </p:grpSpPr>
          <p:sp>
            <p:nvSpPr>
              <p:cNvPr id="305" name="Google Shape;305;p28"/>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8"/>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28"/>
            <p:cNvSpPr/>
            <p:nvPr/>
          </p:nvSpPr>
          <p:spPr>
            <a:xfrm flipH="1">
              <a:off x="868400" y="304698"/>
              <a:ext cx="175151" cy="175151"/>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 name="Google Shape;308;p28"/>
            <p:cNvGrpSpPr/>
            <p:nvPr/>
          </p:nvGrpSpPr>
          <p:grpSpPr>
            <a:xfrm>
              <a:off x="8063188" y="426350"/>
              <a:ext cx="685225" cy="579075"/>
              <a:chOff x="457200" y="1099375"/>
              <a:chExt cx="685225" cy="579075"/>
            </a:xfrm>
          </p:grpSpPr>
          <p:sp>
            <p:nvSpPr>
              <p:cNvPr id="309" name="Google Shape;309;p28"/>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8"/>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8"/>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8"/>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8"/>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8"/>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8"/>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8"/>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28"/>
            <p:cNvSpPr/>
            <p:nvPr/>
          </p:nvSpPr>
          <p:spPr>
            <a:xfrm>
              <a:off x="7975100" y="4191650"/>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28"/>
            <p:cNvGrpSpPr/>
            <p:nvPr/>
          </p:nvGrpSpPr>
          <p:grpSpPr>
            <a:xfrm>
              <a:off x="5424225" y="4331775"/>
              <a:ext cx="571550" cy="354225"/>
              <a:chOff x="2378875" y="567700"/>
              <a:chExt cx="571550" cy="354225"/>
            </a:xfrm>
          </p:grpSpPr>
          <p:sp>
            <p:nvSpPr>
              <p:cNvPr id="323" name="Google Shape;323;p28"/>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8"/>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8"/>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28"/>
            <p:cNvSpPr/>
            <p:nvPr/>
          </p:nvSpPr>
          <p:spPr>
            <a:xfrm flipH="1">
              <a:off x="155875" y="4603800"/>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28"/>
            <p:cNvGrpSpPr/>
            <p:nvPr/>
          </p:nvGrpSpPr>
          <p:grpSpPr>
            <a:xfrm>
              <a:off x="3095863" y="4733095"/>
              <a:ext cx="685225" cy="579075"/>
              <a:chOff x="457200" y="1099375"/>
              <a:chExt cx="685225" cy="579075"/>
            </a:xfrm>
          </p:grpSpPr>
          <p:sp>
            <p:nvSpPr>
              <p:cNvPr id="328" name="Google Shape;328;p28"/>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8"/>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8"/>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8"/>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8"/>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8"/>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8"/>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8"/>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8"/>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8"/>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8"/>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0" name="Google Shape;340;p28"/>
          <p:cNvSpPr txBox="1"/>
          <p:nvPr>
            <p:ph type="title"/>
          </p:nvPr>
        </p:nvSpPr>
        <p:spPr>
          <a:xfrm>
            <a:off x="1093250" y="1651150"/>
            <a:ext cx="4276500" cy="20232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3600"/>
              <a:buNone/>
              <a:defRPr b="1"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41" name="Google Shape;341;p28"/>
          <p:cNvSpPr txBox="1"/>
          <p:nvPr>
            <p:ph idx="1" type="subTitle"/>
          </p:nvPr>
        </p:nvSpPr>
        <p:spPr>
          <a:xfrm>
            <a:off x="1093250" y="3674450"/>
            <a:ext cx="2985000" cy="522900"/>
          </a:xfrm>
          <a:prstGeom prst="rect">
            <a:avLst/>
          </a:prstGeom>
        </p:spPr>
        <p:txBody>
          <a:bodyPr anchorCtr="0" anchor="ctr" bIns="91425" lIns="91425" spcFirstLastPara="1" rIns="91425" wrap="square" tIns="91425">
            <a:normAutofit/>
          </a:bodyPr>
          <a:lstStyle>
            <a:lvl1pPr lvl="0" rtl="0">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2" name="Google Shape;342;p28"/>
          <p:cNvSpPr txBox="1"/>
          <p:nvPr>
            <p:ph hasCustomPrompt="1" idx="2" type="title"/>
          </p:nvPr>
        </p:nvSpPr>
        <p:spPr>
          <a:xfrm>
            <a:off x="1093250" y="722950"/>
            <a:ext cx="1407300" cy="9282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3000"/>
              <a:buNone/>
              <a:defRPr b="0" sz="7000">
                <a:solidFill>
                  <a:schemeClr val="accent2"/>
                </a:solidFill>
                <a:latin typeface="Montserrat SemiBold"/>
                <a:ea typeface="Montserrat SemiBold"/>
                <a:cs typeface="Montserrat SemiBold"/>
                <a:sym typeface="Montserrat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_1_1">
    <p:spTree>
      <p:nvGrpSpPr>
        <p:cNvPr id="343" name="Shape 343"/>
        <p:cNvGrpSpPr/>
        <p:nvPr/>
      </p:nvGrpSpPr>
      <p:grpSpPr>
        <a:xfrm>
          <a:off x="0" y="0"/>
          <a:ext cx="0" cy="0"/>
          <a:chOff x="0" y="0"/>
          <a:chExt cx="0" cy="0"/>
        </a:xfrm>
      </p:grpSpPr>
      <p:grpSp>
        <p:nvGrpSpPr>
          <p:cNvPr id="344" name="Google Shape;344;p29"/>
          <p:cNvGrpSpPr/>
          <p:nvPr/>
        </p:nvGrpSpPr>
        <p:grpSpPr>
          <a:xfrm>
            <a:off x="151226" y="59350"/>
            <a:ext cx="8858799" cy="5272049"/>
            <a:chOff x="151226" y="59350"/>
            <a:chExt cx="8858799" cy="5272049"/>
          </a:xfrm>
        </p:grpSpPr>
        <p:grpSp>
          <p:nvGrpSpPr>
            <p:cNvPr id="345" name="Google Shape;345;p29"/>
            <p:cNvGrpSpPr/>
            <p:nvPr/>
          </p:nvGrpSpPr>
          <p:grpSpPr>
            <a:xfrm>
              <a:off x="2860988" y="4752324"/>
              <a:ext cx="685225" cy="579075"/>
              <a:chOff x="457200" y="1099375"/>
              <a:chExt cx="685225" cy="579075"/>
            </a:xfrm>
          </p:grpSpPr>
          <p:sp>
            <p:nvSpPr>
              <p:cNvPr id="346" name="Google Shape;346;p29"/>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9"/>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9"/>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9"/>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9"/>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9"/>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9"/>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9"/>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9"/>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9"/>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9"/>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9"/>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 name="Google Shape;358;p29"/>
            <p:cNvSpPr/>
            <p:nvPr/>
          </p:nvSpPr>
          <p:spPr>
            <a:xfrm>
              <a:off x="8649151" y="1886776"/>
              <a:ext cx="354189" cy="340856"/>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9"/>
            <p:cNvSpPr/>
            <p:nvPr/>
          </p:nvSpPr>
          <p:spPr>
            <a:xfrm>
              <a:off x="175025" y="4227801"/>
              <a:ext cx="238344" cy="238344"/>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 name="Google Shape;360;p29"/>
            <p:cNvGrpSpPr/>
            <p:nvPr/>
          </p:nvGrpSpPr>
          <p:grpSpPr>
            <a:xfrm>
              <a:off x="611763" y="59350"/>
              <a:ext cx="571550" cy="354225"/>
              <a:chOff x="2378875" y="567700"/>
              <a:chExt cx="571550" cy="354225"/>
            </a:xfrm>
          </p:grpSpPr>
          <p:sp>
            <p:nvSpPr>
              <p:cNvPr id="361" name="Google Shape;361;p29"/>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9"/>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9"/>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29"/>
            <p:cNvGrpSpPr/>
            <p:nvPr/>
          </p:nvGrpSpPr>
          <p:grpSpPr>
            <a:xfrm>
              <a:off x="8308200" y="731375"/>
              <a:ext cx="306625" cy="306325"/>
              <a:chOff x="8142850" y="658200"/>
              <a:chExt cx="306625" cy="306325"/>
            </a:xfrm>
          </p:grpSpPr>
          <p:sp>
            <p:nvSpPr>
              <p:cNvPr id="365" name="Google Shape;365;p29"/>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9"/>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 name="Google Shape;367;p29"/>
            <p:cNvGrpSpPr/>
            <p:nvPr/>
          </p:nvGrpSpPr>
          <p:grpSpPr>
            <a:xfrm flipH="1" rot="5400000">
              <a:off x="8423713" y="4426663"/>
              <a:ext cx="571550" cy="354225"/>
              <a:chOff x="2378875" y="567700"/>
              <a:chExt cx="571550" cy="354225"/>
            </a:xfrm>
          </p:grpSpPr>
          <p:sp>
            <p:nvSpPr>
              <p:cNvPr id="368" name="Google Shape;368;p29"/>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9"/>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9"/>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29"/>
            <p:cNvSpPr/>
            <p:nvPr/>
          </p:nvSpPr>
          <p:spPr>
            <a:xfrm>
              <a:off x="8113750" y="262725"/>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29"/>
            <p:cNvGrpSpPr/>
            <p:nvPr/>
          </p:nvGrpSpPr>
          <p:grpSpPr>
            <a:xfrm>
              <a:off x="299961" y="4770412"/>
              <a:ext cx="238340" cy="238106"/>
              <a:chOff x="8142850" y="658200"/>
              <a:chExt cx="306625" cy="306325"/>
            </a:xfrm>
          </p:grpSpPr>
          <p:sp>
            <p:nvSpPr>
              <p:cNvPr id="373" name="Google Shape;373;p29"/>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9"/>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 name="Google Shape;375;p29"/>
            <p:cNvSpPr/>
            <p:nvPr/>
          </p:nvSpPr>
          <p:spPr>
            <a:xfrm>
              <a:off x="151226" y="1113900"/>
              <a:ext cx="354229" cy="340752"/>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 name="Google Shape;376;p29"/>
          <p:cNvSpPr txBox="1"/>
          <p:nvPr>
            <p:ph type="title"/>
          </p:nvPr>
        </p:nvSpPr>
        <p:spPr>
          <a:xfrm>
            <a:off x="758775" y="381193"/>
            <a:ext cx="76263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5"/>
              </a:buClr>
              <a:buSzPts val="2800"/>
              <a:buNone/>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377" name="Shape 377"/>
        <p:cNvGrpSpPr/>
        <p:nvPr/>
      </p:nvGrpSpPr>
      <p:grpSpPr>
        <a:xfrm>
          <a:off x="0" y="0"/>
          <a:ext cx="0" cy="0"/>
          <a:chOff x="0" y="0"/>
          <a:chExt cx="0" cy="0"/>
        </a:xfrm>
      </p:grpSpPr>
      <p:sp>
        <p:nvSpPr>
          <p:cNvPr id="378" name="Google Shape;378;p30"/>
          <p:cNvSpPr/>
          <p:nvPr/>
        </p:nvSpPr>
        <p:spPr>
          <a:xfrm flipH="1">
            <a:off x="8756650" y="3414588"/>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 name="Google Shape;379;p30"/>
          <p:cNvGrpSpPr/>
          <p:nvPr/>
        </p:nvGrpSpPr>
        <p:grpSpPr>
          <a:xfrm flipH="1">
            <a:off x="753038" y="-157675"/>
            <a:ext cx="685225" cy="579075"/>
            <a:chOff x="457200" y="1099375"/>
            <a:chExt cx="685225" cy="579075"/>
          </a:xfrm>
        </p:grpSpPr>
        <p:sp>
          <p:nvSpPr>
            <p:cNvPr id="380" name="Google Shape;380;p30"/>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0"/>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0"/>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0"/>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0"/>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0"/>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0"/>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0"/>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0"/>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0"/>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0"/>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0"/>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30"/>
          <p:cNvSpPr txBox="1"/>
          <p:nvPr>
            <p:ph type="title"/>
          </p:nvPr>
        </p:nvSpPr>
        <p:spPr>
          <a:xfrm>
            <a:off x="2005275" y="1465188"/>
            <a:ext cx="5133600" cy="1195800"/>
          </a:xfrm>
          <a:prstGeom prst="rect">
            <a:avLst/>
          </a:prstGeom>
        </p:spPr>
        <p:txBody>
          <a:bodyPr anchorCtr="0" anchor="ctr" bIns="91425" lIns="91425" spcFirstLastPara="1" rIns="91425" wrap="square" tIns="91425">
            <a:normAutofit/>
          </a:bodyPr>
          <a:lstStyle>
            <a:lvl1pPr lvl="0" rtl="0">
              <a:spcBef>
                <a:spcPts val="0"/>
              </a:spcBef>
              <a:spcAft>
                <a:spcPts val="0"/>
              </a:spcAft>
              <a:buSzPts val="4200"/>
              <a:buNone/>
              <a:defRPr sz="3600"/>
            </a:lvl1pPr>
            <a:lvl2pPr lvl="1" rtl="0" algn="r">
              <a:spcBef>
                <a:spcPts val="0"/>
              </a:spcBef>
              <a:spcAft>
                <a:spcPts val="0"/>
              </a:spcAft>
              <a:buSzPts val="4200"/>
              <a:buNone/>
              <a:defRPr sz="4200"/>
            </a:lvl2pPr>
            <a:lvl3pPr lvl="2" rtl="0" algn="r">
              <a:spcBef>
                <a:spcPts val="0"/>
              </a:spcBef>
              <a:spcAft>
                <a:spcPts val="0"/>
              </a:spcAft>
              <a:buSzPts val="4200"/>
              <a:buNone/>
              <a:defRPr sz="4200"/>
            </a:lvl3pPr>
            <a:lvl4pPr lvl="3" rtl="0" algn="r">
              <a:spcBef>
                <a:spcPts val="0"/>
              </a:spcBef>
              <a:spcAft>
                <a:spcPts val="0"/>
              </a:spcAft>
              <a:buSzPts val="4200"/>
              <a:buNone/>
              <a:defRPr sz="4200"/>
            </a:lvl4pPr>
            <a:lvl5pPr lvl="4" rtl="0" algn="r">
              <a:spcBef>
                <a:spcPts val="0"/>
              </a:spcBef>
              <a:spcAft>
                <a:spcPts val="0"/>
              </a:spcAft>
              <a:buSzPts val="4200"/>
              <a:buNone/>
              <a:defRPr sz="4200"/>
            </a:lvl5pPr>
            <a:lvl6pPr lvl="5" rtl="0" algn="r">
              <a:spcBef>
                <a:spcPts val="0"/>
              </a:spcBef>
              <a:spcAft>
                <a:spcPts val="0"/>
              </a:spcAft>
              <a:buSzPts val="4200"/>
              <a:buNone/>
              <a:defRPr sz="4200"/>
            </a:lvl6pPr>
            <a:lvl7pPr lvl="6" rtl="0" algn="r">
              <a:spcBef>
                <a:spcPts val="0"/>
              </a:spcBef>
              <a:spcAft>
                <a:spcPts val="0"/>
              </a:spcAft>
              <a:buSzPts val="4200"/>
              <a:buNone/>
              <a:defRPr sz="4200"/>
            </a:lvl7pPr>
            <a:lvl8pPr lvl="7" rtl="0" algn="r">
              <a:spcBef>
                <a:spcPts val="0"/>
              </a:spcBef>
              <a:spcAft>
                <a:spcPts val="0"/>
              </a:spcAft>
              <a:buSzPts val="4200"/>
              <a:buNone/>
              <a:defRPr sz="4200"/>
            </a:lvl8pPr>
            <a:lvl9pPr lvl="8" rtl="0" algn="r">
              <a:spcBef>
                <a:spcPts val="0"/>
              </a:spcBef>
              <a:spcAft>
                <a:spcPts val="0"/>
              </a:spcAft>
              <a:buSzPts val="4200"/>
              <a:buNone/>
              <a:defRPr sz="4200"/>
            </a:lvl9pPr>
          </a:lstStyle>
          <a:p/>
        </p:txBody>
      </p:sp>
      <p:sp>
        <p:nvSpPr>
          <p:cNvPr id="393" name="Google Shape;393;p30"/>
          <p:cNvSpPr txBox="1"/>
          <p:nvPr>
            <p:ph idx="1" type="subTitle"/>
          </p:nvPr>
        </p:nvSpPr>
        <p:spPr>
          <a:xfrm>
            <a:off x="2463600" y="2672413"/>
            <a:ext cx="4216800" cy="1005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a:solidFill>
                  <a:schemeClr val="dk1"/>
                </a:solidFill>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394" name="Shape 394"/>
        <p:cNvGrpSpPr/>
        <p:nvPr/>
      </p:nvGrpSpPr>
      <p:grpSpPr>
        <a:xfrm>
          <a:off x="0" y="0"/>
          <a:ext cx="0" cy="0"/>
          <a:chOff x="0" y="0"/>
          <a:chExt cx="0" cy="0"/>
        </a:xfrm>
      </p:grpSpPr>
      <p:sp>
        <p:nvSpPr>
          <p:cNvPr id="395" name="Google Shape;395;p31"/>
          <p:cNvSpPr/>
          <p:nvPr/>
        </p:nvSpPr>
        <p:spPr>
          <a:xfrm>
            <a:off x="-467325" y="125675"/>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 name="Google Shape;396;p31"/>
          <p:cNvGrpSpPr/>
          <p:nvPr/>
        </p:nvGrpSpPr>
        <p:grpSpPr>
          <a:xfrm>
            <a:off x="-579687" y="3685950"/>
            <a:ext cx="975125" cy="98825"/>
            <a:chOff x="7649075" y="1411438"/>
            <a:chExt cx="975125" cy="98825"/>
          </a:xfrm>
        </p:grpSpPr>
        <p:sp>
          <p:nvSpPr>
            <p:cNvPr id="397" name="Google Shape;397;p31"/>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31"/>
          <p:cNvGrpSpPr/>
          <p:nvPr/>
        </p:nvGrpSpPr>
        <p:grpSpPr>
          <a:xfrm>
            <a:off x="7933013" y="-154604"/>
            <a:ext cx="685225" cy="579075"/>
            <a:chOff x="457200" y="1099375"/>
            <a:chExt cx="685225" cy="579075"/>
          </a:xfrm>
        </p:grpSpPr>
        <p:sp>
          <p:nvSpPr>
            <p:cNvPr id="400" name="Google Shape;400;p31"/>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1"/>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1"/>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1"/>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1"/>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1"/>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1"/>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1"/>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1"/>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1"/>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1"/>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1"/>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31"/>
          <p:cNvGrpSpPr/>
          <p:nvPr/>
        </p:nvGrpSpPr>
        <p:grpSpPr>
          <a:xfrm>
            <a:off x="637200" y="4691625"/>
            <a:ext cx="571550" cy="354225"/>
            <a:chOff x="7571300" y="4206925"/>
            <a:chExt cx="571550" cy="354225"/>
          </a:xfrm>
        </p:grpSpPr>
        <p:sp>
          <p:nvSpPr>
            <p:cNvPr id="413" name="Google Shape;413;p31"/>
            <p:cNvSpPr/>
            <p:nvPr/>
          </p:nvSpPr>
          <p:spPr>
            <a:xfrm>
              <a:off x="7571300" y="4432550"/>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1"/>
            <p:cNvSpPr/>
            <p:nvPr/>
          </p:nvSpPr>
          <p:spPr>
            <a:xfrm>
              <a:off x="8044025" y="4305775"/>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1"/>
            <p:cNvSpPr/>
            <p:nvPr/>
          </p:nvSpPr>
          <p:spPr>
            <a:xfrm>
              <a:off x="7727950" y="4206925"/>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 name="Google Shape;416;p31"/>
          <p:cNvSpPr/>
          <p:nvPr/>
        </p:nvSpPr>
        <p:spPr>
          <a:xfrm>
            <a:off x="6270400" y="4846413"/>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 name="Google Shape;417;p31"/>
          <p:cNvGrpSpPr/>
          <p:nvPr/>
        </p:nvGrpSpPr>
        <p:grpSpPr>
          <a:xfrm>
            <a:off x="8480875" y="4563175"/>
            <a:ext cx="306625" cy="306325"/>
            <a:chOff x="8142850" y="658200"/>
            <a:chExt cx="306625" cy="306325"/>
          </a:xfrm>
        </p:grpSpPr>
        <p:sp>
          <p:nvSpPr>
            <p:cNvPr id="418" name="Google Shape;418;p31"/>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1"/>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 name="Google Shape;420;p31"/>
          <p:cNvSpPr/>
          <p:nvPr/>
        </p:nvSpPr>
        <p:spPr>
          <a:xfrm rot="10800000">
            <a:off x="8774375" y="682738"/>
            <a:ext cx="187850" cy="18785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1"/>
          <p:cNvSpPr/>
          <p:nvPr/>
        </p:nvSpPr>
        <p:spPr>
          <a:xfrm rot="10800000">
            <a:off x="8717075" y="103980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1"/>
          <p:cNvSpPr/>
          <p:nvPr/>
        </p:nvSpPr>
        <p:spPr>
          <a:xfrm rot="10800000">
            <a:off x="8618250" y="940950"/>
            <a:ext cx="98825" cy="98850"/>
          </a:xfrm>
          <a:custGeom>
            <a:rect b="b" l="l" r="r" t="t"/>
            <a:pathLst>
              <a:path extrusionOk="0" h="3954" w="3953">
                <a:moveTo>
                  <a:pt x="0" y="1"/>
                </a:moveTo>
                <a:lnTo>
                  <a:pt x="0" y="3953"/>
                </a:lnTo>
                <a:lnTo>
                  <a:pt x="3953" y="3953"/>
                </a:lnTo>
                <a:lnTo>
                  <a:pt x="39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a:off x="8815900" y="2106550"/>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txBox="1"/>
          <p:nvPr>
            <p:ph type="title"/>
          </p:nvPr>
        </p:nvSpPr>
        <p:spPr>
          <a:xfrm>
            <a:off x="758775" y="381193"/>
            <a:ext cx="76263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5"/>
              </a:buClr>
              <a:buSzPts val="2800"/>
              <a:buNone/>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
    <p:spTree>
      <p:nvGrpSpPr>
        <p:cNvPr id="425" name="Shape 425"/>
        <p:cNvGrpSpPr/>
        <p:nvPr/>
      </p:nvGrpSpPr>
      <p:grpSpPr>
        <a:xfrm>
          <a:off x="0" y="0"/>
          <a:ext cx="0" cy="0"/>
          <a:chOff x="0" y="0"/>
          <a:chExt cx="0" cy="0"/>
        </a:xfrm>
      </p:grpSpPr>
      <p:grpSp>
        <p:nvGrpSpPr>
          <p:cNvPr id="426" name="Google Shape;426;p32"/>
          <p:cNvGrpSpPr/>
          <p:nvPr/>
        </p:nvGrpSpPr>
        <p:grpSpPr>
          <a:xfrm flipH="1">
            <a:off x="-241875" y="148600"/>
            <a:ext cx="9305275" cy="5173090"/>
            <a:chOff x="-318075" y="148600"/>
            <a:chExt cx="9305275" cy="5173090"/>
          </a:xfrm>
        </p:grpSpPr>
        <p:grpSp>
          <p:nvGrpSpPr>
            <p:cNvPr id="427" name="Google Shape;427;p32"/>
            <p:cNvGrpSpPr/>
            <p:nvPr/>
          </p:nvGrpSpPr>
          <p:grpSpPr>
            <a:xfrm>
              <a:off x="258113" y="4742615"/>
              <a:ext cx="685225" cy="579075"/>
              <a:chOff x="457200" y="1099375"/>
              <a:chExt cx="685225" cy="579075"/>
            </a:xfrm>
          </p:grpSpPr>
          <p:sp>
            <p:nvSpPr>
              <p:cNvPr id="428" name="Google Shape;428;p32"/>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2"/>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2"/>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2"/>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2"/>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2"/>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2"/>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2"/>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2"/>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2"/>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2"/>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2"/>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 name="Google Shape;440;p32"/>
            <p:cNvSpPr/>
            <p:nvPr/>
          </p:nvSpPr>
          <p:spPr>
            <a:xfrm>
              <a:off x="-318075" y="2106550"/>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2"/>
            <p:cNvSpPr/>
            <p:nvPr/>
          </p:nvSpPr>
          <p:spPr>
            <a:xfrm>
              <a:off x="8055400" y="148600"/>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2"/>
            <p:cNvSpPr/>
            <p:nvPr/>
          </p:nvSpPr>
          <p:spPr>
            <a:xfrm>
              <a:off x="8566000" y="3898725"/>
              <a:ext cx="421200" cy="405175"/>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2"/>
            <p:cNvSpPr/>
            <p:nvPr/>
          </p:nvSpPr>
          <p:spPr>
            <a:xfrm>
              <a:off x="271575" y="4076825"/>
              <a:ext cx="306628" cy="306628"/>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32"/>
            <p:cNvGrpSpPr/>
            <p:nvPr/>
          </p:nvGrpSpPr>
          <p:grpSpPr>
            <a:xfrm>
              <a:off x="7029463" y="4858650"/>
              <a:ext cx="975125" cy="98825"/>
              <a:chOff x="7649075" y="1411438"/>
              <a:chExt cx="975125" cy="98825"/>
            </a:xfrm>
          </p:grpSpPr>
          <p:sp>
            <p:nvSpPr>
              <p:cNvPr id="445" name="Google Shape;445;p32"/>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2"/>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 name="Google Shape;447;p32"/>
            <p:cNvGrpSpPr/>
            <p:nvPr/>
          </p:nvGrpSpPr>
          <p:grpSpPr>
            <a:xfrm>
              <a:off x="528300" y="223950"/>
              <a:ext cx="571550" cy="354225"/>
              <a:chOff x="2378875" y="567700"/>
              <a:chExt cx="571550" cy="354225"/>
            </a:xfrm>
          </p:grpSpPr>
          <p:sp>
            <p:nvSpPr>
              <p:cNvPr id="448" name="Google Shape;448;p32"/>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2"/>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2"/>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 name="Google Shape;451;p32"/>
            <p:cNvSpPr/>
            <p:nvPr/>
          </p:nvSpPr>
          <p:spPr>
            <a:xfrm>
              <a:off x="334325" y="3685925"/>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2"/>
            <p:cNvSpPr/>
            <p:nvPr/>
          </p:nvSpPr>
          <p:spPr>
            <a:xfrm>
              <a:off x="8458800" y="4418488"/>
              <a:ext cx="223880" cy="22388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32"/>
          <p:cNvSpPr txBox="1"/>
          <p:nvPr>
            <p:ph type="title"/>
          </p:nvPr>
        </p:nvSpPr>
        <p:spPr>
          <a:xfrm>
            <a:off x="758775" y="381193"/>
            <a:ext cx="7626300" cy="5727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4" name="Google Shape;454;p32"/>
          <p:cNvSpPr txBox="1"/>
          <p:nvPr>
            <p:ph idx="2" type="title"/>
          </p:nvPr>
        </p:nvSpPr>
        <p:spPr>
          <a:xfrm>
            <a:off x="4862762" y="1806450"/>
            <a:ext cx="2892000" cy="335700"/>
          </a:xfrm>
          <a:prstGeom prst="rect">
            <a:avLst/>
          </a:prstGeom>
        </p:spPr>
        <p:txBody>
          <a:bodyPr anchorCtr="0" anchor="ctr" bIns="91425" lIns="91425" spcFirstLastPara="1" rIns="91425" wrap="square" tIns="91425">
            <a:normAutofit/>
          </a:bodyPr>
          <a:lstStyle>
            <a:lvl1pPr lvl="0" rtl="0">
              <a:spcBef>
                <a:spcPts val="0"/>
              </a:spcBef>
              <a:spcAft>
                <a:spcPts val="0"/>
              </a:spcAft>
              <a:buSzPts val="2000"/>
              <a:buNone/>
              <a:defRPr b="1" sz="18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55" name="Google Shape;455;p32"/>
          <p:cNvSpPr txBox="1"/>
          <p:nvPr>
            <p:ph idx="3" type="title"/>
          </p:nvPr>
        </p:nvSpPr>
        <p:spPr>
          <a:xfrm>
            <a:off x="4862711" y="2142025"/>
            <a:ext cx="2892000" cy="5790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56" name="Google Shape;456;p32"/>
          <p:cNvSpPr txBox="1"/>
          <p:nvPr>
            <p:ph idx="4" type="title"/>
          </p:nvPr>
        </p:nvSpPr>
        <p:spPr>
          <a:xfrm>
            <a:off x="1389288" y="1806450"/>
            <a:ext cx="2892000" cy="335700"/>
          </a:xfrm>
          <a:prstGeom prst="rect">
            <a:avLst/>
          </a:prstGeom>
        </p:spPr>
        <p:txBody>
          <a:bodyPr anchorCtr="0" anchor="ctr" bIns="91425" lIns="91425" spcFirstLastPara="1" rIns="91425" wrap="square" tIns="91425">
            <a:normAutofit/>
          </a:bodyPr>
          <a:lstStyle>
            <a:lvl1pPr lvl="0" rtl="0">
              <a:spcBef>
                <a:spcPts val="0"/>
              </a:spcBef>
              <a:spcAft>
                <a:spcPts val="0"/>
              </a:spcAft>
              <a:buSzPts val="2000"/>
              <a:buNone/>
              <a:defRPr b="1" sz="18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57" name="Google Shape;457;p32"/>
          <p:cNvSpPr txBox="1"/>
          <p:nvPr>
            <p:ph idx="5" type="title"/>
          </p:nvPr>
        </p:nvSpPr>
        <p:spPr>
          <a:xfrm>
            <a:off x="1389250" y="2142025"/>
            <a:ext cx="2892000" cy="5790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58" name="Google Shape;458;p32"/>
          <p:cNvSpPr txBox="1"/>
          <p:nvPr>
            <p:ph idx="6" type="title"/>
          </p:nvPr>
        </p:nvSpPr>
        <p:spPr>
          <a:xfrm>
            <a:off x="4862762" y="3458125"/>
            <a:ext cx="2892000" cy="335700"/>
          </a:xfrm>
          <a:prstGeom prst="rect">
            <a:avLst/>
          </a:prstGeom>
        </p:spPr>
        <p:txBody>
          <a:bodyPr anchorCtr="0" anchor="ctr" bIns="91425" lIns="91425" spcFirstLastPara="1" rIns="91425" wrap="square" tIns="91425">
            <a:normAutofit/>
          </a:bodyPr>
          <a:lstStyle>
            <a:lvl1pPr lvl="0" rtl="0">
              <a:spcBef>
                <a:spcPts val="0"/>
              </a:spcBef>
              <a:spcAft>
                <a:spcPts val="0"/>
              </a:spcAft>
              <a:buSzPts val="2000"/>
              <a:buNone/>
              <a:defRPr b="1" sz="18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59" name="Google Shape;459;p32"/>
          <p:cNvSpPr txBox="1"/>
          <p:nvPr>
            <p:ph idx="7" type="title"/>
          </p:nvPr>
        </p:nvSpPr>
        <p:spPr>
          <a:xfrm>
            <a:off x="4862711" y="3793825"/>
            <a:ext cx="2892000" cy="5727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60" name="Google Shape;460;p32"/>
          <p:cNvSpPr txBox="1"/>
          <p:nvPr>
            <p:ph idx="8" type="title"/>
          </p:nvPr>
        </p:nvSpPr>
        <p:spPr>
          <a:xfrm>
            <a:off x="1389288" y="3458125"/>
            <a:ext cx="2892000" cy="335700"/>
          </a:xfrm>
          <a:prstGeom prst="rect">
            <a:avLst/>
          </a:prstGeom>
        </p:spPr>
        <p:txBody>
          <a:bodyPr anchorCtr="0" anchor="ctr" bIns="91425" lIns="91425" spcFirstLastPara="1" rIns="91425" wrap="square" tIns="91425">
            <a:normAutofit/>
          </a:bodyPr>
          <a:lstStyle>
            <a:lvl1pPr lvl="0" rtl="0">
              <a:spcBef>
                <a:spcPts val="0"/>
              </a:spcBef>
              <a:spcAft>
                <a:spcPts val="0"/>
              </a:spcAft>
              <a:buSzPts val="2000"/>
              <a:buNone/>
              <a:defRPr b="1" sz="18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61" name="Google Shape;461;p32"/>
          <p:cNvSpPr txBox="1"/>
          <p:nvPr>
            <p:ph idx="9" type="title"/>
          </p:nvPr>
        </p:nvSpPr>
        <p:spPr>
          <a:xfrm>
            <a:off x="1389250" y="3793825"/>
            <a:ext cx="2892000" cy="5727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_2">
    <p:spTree>
      <p:nvGrpSpPr>
        <p:cNvPr id="462" name="Shape 462"/>
        <p:cNvGrpSpPr/>
        <p:nvPr/>
      </p:nvGrpSpPr>
      <p:grpSpPr>
        <a:xfrm>
          <a:off x="0" y="0"/>
          <a:ext cx="0" cy="0"/>
          <a:chOff x="0" y="0"/>
          <a:chExt cx="0" cy="0"/>
        </a:xfrm>
      </p:grpSpPr>
      <p:grpSp>
        <p:nvGrpSpPr>
          <p:cNvPr id="463" name="Google Shape;463;p33"/>
          <p:cNvGrpSpPr/>
          <p:nvPr/>
        </p:nvGrpSpPr>
        <p:grpSpPr>
          <a:xfrm>
            <a:off x="151226" y="59350"/>
            <a:ext cx="8858799" cy="5272049"/>
            <a:chOff x="151226" y="59350"/>
            <a:chExt cx="8858799" cy="5272049"/>
          </a:xfrm>
        </p:grpSpPr>
        <p:grpSp>
          <p:nvGrpSpPr>
            <p:cNvPr id="464" name="Google Shape;464;p33"/>
            <p:cNvGrpSpPr/>
            <p:nvPr/>
          </p:nvGrpSpPr>
          <p:grpSpPr>
            <a:xfrm>
              <a:off x="2860988" y="4752324"/>
              <a:ext cx="685225" cy="579075"/>
              <a:chOff x="457200" y="1099375"/>
              <a:chExt cx="685225" cy="579075"/>
            </a:xfrm>
          </p:grpSpPr>
          <p:sp>
            <p:nvSpPr>
              <p:cNvPr id="465" name="Google Shape;465;p33"/>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3"/>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3"/>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 name="Google Shape;477;p33"/>
            <p:cNvSpPr/>
            <p:nvPr/>
          </p:nvSpPr>
          <p:spPr>
            <a:xfrm>
              <a:off x="8649151" y="1886776"/>
              <a:ext cx="354189" cy="340856"/>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3"/>
            <p:cNvSpPr/>
            <p:nvPr/>
          </p:nvSpPr>
          <p:spPr>
            <a:xfrm>
              <a:off x="175025" y="4227801"/>
              <a:ext cx="238344" cy="238344"/>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 name="Google Shape;479;p33"/>
            <p:cNvGrpSpPr/>
            <p:nvPr/>
          </p:nvGrpSpPr>
          <p:grpSpPr>
            <a:xfrm>
              <a:off x="611763" y="59350"/>
              <a:ext cx="571550" cy="354225"/>
              <a:chOff x="2378875" y="567700"/>
              <a:chExt cx="571550" cy="354225"/>
            </a:xfrm>
          </p:grpSpPr>
          <p:sp>
            <p:nvSpPr>
              <p:cNvPr id="480" name="Google Shape;480;p33"/>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3"/>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3"/>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33"/>
            <p:cNvGrpSpPr/>
            <p:nvPr/>
          </p:nvGrpSpPr>
          <p:grpSpPr>
            <a:xfrm>
              <a:off x="8308200" y="731375"/>
              <a:ext cx="306625" cy="306325"/>
              <a:chOff x="8142850" y="658200"/>
              <a:chExt cx="306625" cy="306325"/>
            </a:xfrm>
          </p:grpSpPr>
          <p:sp>
            <p:nvSpPr>
              <p:cNvPr id="484" name="Google Shape;484;p33"/>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3"/>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33"/>
            <p:cNvGrpSpPr/>
            <p:nvPr/>
          </p:nvGrpSpPr>
          <p:grpSpPr>
            <a:xfrm flipH="1" rot="5400000">
              <a:off x="8423713" y="4426663"/>
              <a:ext cx="571550" cy="354225"/>
              <a:chOff x="2378875" y="567700"/>
              <a:chExt cx="571550" cy="354225"/>
            </a:xfrm>
          </p:grpSpPr>
          <p:sp>
            <p:nvSpPr>
              <p:cNvPr id="487" name="Google Shape;487;p33"/>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3"/>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3"/>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 name="Google Shape;490;p33"/>
            <p:cNvSpPr/>
            <p:nvPr/>
          </p:nvSpPr>
          <p:spPr>
            <a:xfrm>
              <a:off x="8113750" y="262725"/>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 name="Google Shape;491;p33"/>
            <p:cNvGrpSpPr/>
            <p:nvPr/>
          </p:nvGrpSpPr>
          <p:grpSpPr>
            <a:xfrm>
              <a:off x="299961" y="4770412"/>
              <a:ext cx="238340" cy="238106"/>
              <a:chOff x="8142850" y="658200"/>
              <a:chExt cx="306625" cy="306325"/>
            </a:xfrm>
          </p:grpSpPr>
          <p:sp>
            <p:nvSpPr>
              <p:cNvPr id="492" name="Google Shape;492;p33"/>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3"/>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 name="Google Shape;494;p33"/>
            <p:cNvSpPr/>
            <p:nvPr/>
          </p:nvSpPr>
          <p:spPr>
            <a:xfrm>
              <a:off x="151226" y="1113900"/>
              <a:ext cx="354229" cy="340752"/>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 name="Google Shape;495;p33"/>
          <p:cNvSpPr txBox="1"/>
          <p:nvPr>
            <p:ph type="title"/>
          </p:nvPr>
        </p:nvSpPr>
        <p:spPr>
          <a:xfrm>
            <a:off x="758775" y="381193"/>
            <a:ext cx="7626300" cy="5727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6" name="Google Shape;496;p33"/>
          <p:cNvSpPr txBox="1"/>
          <p:nvPr>
            <p:ph idx="2" type="title"/>
          </p:nvPr>
        </p:nvSpPr>
        <p:spPr>
          <a:xfrm>
            <a:off x="3359700" y="2377725"/>
            <a:ext cx="2424600" cy="369000"/>
          </a:xfrm>
          <a:prstGeom prst="rect">
            <a:avLst/>
          </a:prstGeom>
        </p:spPr>
        <p:txBody>
          <a:bodyPr anchorCtr="0" anchor="ctr" bIns="91425" lIns="91425" spcFirstLastPara="1" rIns="91425" wrap="square" tIns="91425">
            <a:normAutofit/>
          </a:bodyPr>
          <a:lstStyle>
            <a:lvl1pPr lvl="0" rtl="0">
              <a:spcBef>
                <a:spcPts val="0"/>
              </a:spcBef>
              <a:spcAft>
                <a:spcPts val="0"/>
              </a:spcAft>
              <a:buSzPts val="2000"/>
              <a:buNone/>
              <a:defRPr b="1" sz="18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97" name="Google Shape;497;p33"/>
          <p:cNvSpPr txBox="1"/>
          <p:nvPr>
            <p:ph idx="3" type="title"/>
          </p:nvPr>
        </p:nvSpPr>
        <p:spPr>
          <a:xfrm>
            <a:off x="3359711" y="2746650"/>
            <a:ext cx="2424600" cy="7599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98" name="Google Shape;498;p33"/>
          <p:cNvSpPr txBox="1"/>
          <p:nvPr>
            <p:ph idx="4" type="title"/>
          </p:nvPr>
        </p:nvSpPr>
        <p:spPr>
          <a:xfrm>
            <a:off x="713475" y="2377725"/>
            <a:ext cx="2424600" cy="369000"/>
          </a:xfrm>
          <a:prstGeom prst="rect">
            <a:avLst/>
          </a:prstGeom>
        </p:spPr>
        <p:txBody>
          <a:bodyPr anchorCtr="0" anchor="ctr" bIns="91425" lIns="91425" spcFirstLastPara="1" rIns="91425" wrap="square" tIns="91425">
            <a:normAutofit/>
          </a:bodyPr>
          <a:lstStyle>
            <a:lvl1pPr lvl="0" rtl="0">
              <a:spcBef>
                <a:spcPts val="0"/>
              </a:spcBef>
              <a:spcAft>
                <a:spcPts val="0"/>
              </a:spcAft>
              <a:buSzPts val="2000"/>
              <a:buNone/>
              <a:defRPr b="1" sz="18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99" name="Google Shape;499;p33"/>
          <p:cNvSpPr txBox="1"/>
          <p:nvPr>
            <p:ph idx="5" type="title"/>
          </p:nvPr>
        </p:nvSpPr>
        <p:spPr>
          <a:xfrm>
            <a:off x="713425" y="2746650"/>
            <a:ext cx="2424600" cy="7599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00" name="Google Shape;500;p33"/>
          <p:cNvSpPr txBox="1"/>
          <p:nvPr>
            <p:ph idx="6" type="title"/>
          </p:nvPr>
        </p:nvSpPr>
        <p:spPr>
          <a:xfrm>
            <a:off x="6005998" y="2377725"/>
            <a:ext cx="2424600" cy="369000"/>
          </a:xfrm>
          <a:prstGeom prst="rect">
            <a:avLst/>
          </a:prstGeom>
        </p:spPr>
        <p:txBody>
          <a:bodyPr anchorCtr="0" anchor="ctr" bIns="91425" lIns="91425" spcFirstLastPara="1" rIns="91425" wrap="square" tIns="91425">
            <a:normAutofit/>
          </a:bodyPr>
          <a:lstStyle>
            <a:lvl1pPr lvl="0" rtl="0">
              <a:spcBef>
                <a:spcPts val="0"/>
              </a:spcBef>
              <a:spcAft>
                <a:spcPts val="0"/>
              </a:spcAft>
              <a:buSzPts val="2000"/>
              <a:buNone/>
              <a:defRPr b="1" sz="18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01" name="Google Shape;501;p33"/>
          <p:cNvSpPr txBox="1"/>
          <p:nvPr>
            <p:ph idx="7" type="title"/>
          </p:nvPr>
        </p:nvSpPr>
        <p:spPr>
          <a:xfrm>
            <a:off x="6005997" y="2746650"/>
            <a:ext cx="2424600" cy="7599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502" name="Shape 502"/>
        <p:cNvGrpSpPr/>
        <p:nvPr/>
      </p:nvGrpSpPr>
      <p:grpSpPr>
        <a:xfrm>
          <a:off x="0" y="0"/>
          <a:ext cx="0" cy="0"/>
          <a:chOff x="0" y="0"/>
          <a:chExt cx="0" cy="0"/>
        </a:xfrm>
      </p:grpSpPr>
      <p:grpSp>
        <p:nvGrpSpPr>
          <p:cNvPr id="503" name="Google Shape;503;p34"/>
          <p:cNvGrpSpPr/>
          <p:nvPr/>
        </p:nvGrpSpPr>
        <p:grpSpPr>
          <a:xfrm>
            <a:off x="-318075" y="148600"/>
            <a:ext cx="9305275" cy="5173090"/>
            <a:chOff x="-318075" y="148600"/>
            <a:chExt cx="9305275" cy="5173090"/>
          </a:xfrm>
        </p:grpSpPr>
        <p:grpSp>
          <p:nvGrpSpPr>
            <p:cNvPr id="504" name="Google Shape;504;p34"/>
            <p:cNvGrpSpPr/>
            <p:nvPr/>
          </p:nvGrpSpPr>
          <p:grpSpPr>
            <a:xfrm>
              <a:off x="258113" y="4742615"/>
              <a:ext cx="685225" cy="579075"/>
              <a:chOff x="457200" y="1099375"/>
              <a:chExt cx="685225" cy="579075"/>
            </a:xfrm>
          </p:grpSpPr>
          <p:sp>
            <p:nvSpPr>
              <p:cNvPr id="505" name="Google Shape;505;p34"/>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4"/>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4"/>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4"/>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4"/>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4"/>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4"/>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4"/>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4"/>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4"/>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4"/>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4"/>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 name="Google Shape;517;p34"/>
            <p:cNvSpPr/>
            <p:nvPr/>
          </p:nvSpPr>
          <p:spPr>
            <a:xfrm>
              <a:off x="-318075" y="2106550"/>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4"/>
            <p:cNvSpPr/>
            <p:nvPr/>
          </p:nvSpPr>
          <p:spPr>
            <a:xfrm>
              <a:off x="8055400" y="148600"/>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4"/>
            <p:cNvSpPr/>
            <p:nvPr/>
          </p:nvSpPr>
          <p:spPr>
            <a:xfrm>
              <a:off x="8566000" y="3898725"/>
              <a:ext cx="421200" cy="405175"/>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4"/>
            <p:cNvSpPr/>
            <p:nvPr/>
          </p:nvSpPr>
          <p:spPr>
            <a:xfrm>
              <a:off x="271575" y="4076825"/>
              <a:ext cx="306628" cy="306628"/>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 name="Google Shape;521;p34"/>
            <p:cNvGrpSpPr/>
            <p:nvPr/>
          </p:nvGrpSpPr>
          <p:grpSpPr>
            <a:xfrm>
              <a:off x="7029463" y="4858650"/>
              <a:ext cx="975125" cy="98825"/>
              <a:chOff x="7649075" y="1411438"/>
              <a:chExt cx="975125" cy="98825"/>
            </a:xfrm>
          </p:grpSpPr>
          <p:sp>
            <p:nvSpPr>
              <p:cNvPr id="522" name="Google Shape;522;p34"/>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4"/>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34"/>
            <p:cNvGrpSpPr/>
            <p:nvPr/>
          </p:nvGrpSpPr>
          <p:grpSpPr>
            <a:xfrm>
              <a:off x="528300" y="223950"/>
              <a:ext cx="571550" cy="354225"/>
              <a:chOff x="2378875" y="567700"/>
              <a:chExt cx="571550" cy="354225"/>
            </a:xfrm>
          </p:grpSpPr>
          <p:sp>
            <p:nvSpPr>
              <p:cNvPr id="525" name="Google Shape;525;p34"/>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4"/>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4"/>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 name="Google Shape;528;p34"/>
            <p:cNvSpPr/>
            <p:nvPr/>
          </p:nvSpPr>
          <p:spPr>
            <a:xfrm>
              <a:off x="334325" y="3685925"/>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4"/>
            <p:cNvSpPr/>
            <p:nvPr/>
          </p:nvSpPr>
          <p:spPr>
            <a:xfrm>
              <a:off x="8458800" y="4418488"/>
              <a:ext cx="223880" cy="22388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 name="Google Shape;530;p34"/>
          <p:cNvSpPr txBox="1"/>
          <p:nvPr>
            <p:ph type="title"/>
          </p:nvPr>
        </p:nvSpPr>
        <p:spPr>
          <a:xfrm>
            <a:off x="758775" y="381193"/>
            <a:ext cx="7626300" cy="5727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31" name="Google Shape;531;p34"/>
          <p:cNvSpPr txBox="1"/>
          <p:nvPr>
            <p:ph idx="2" type="title"/>
          </p:nvPr>
        </p:nvSpPr>
        <p:spPr>
          <a:xfrm>
            <a:off x="5010888" y="1703817"/>
            <a:ext cx="2633400" cy="531600"/>
          </a:xfrm>
          <a:prstGeom prst="rect">
            <a:avLst/>
          </a:prstGeom>
        </p:spPr>
        <p:txBody>
          <a:bodyPr anchorCtr="0" anchor="ctr" bIns="91425" lIns="91425" spcFirstLastPara="1" rIns="91425" wrap="square" tIns="91425">
            <a:norm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32" name="Google Shape;532;p34"/>
          <p:cNvSpPr txBox="1"/>
          <p:nvPr>
            <p:ph idx="3" type="title"/>
          </p:nvPr>
        </p:nvSpPr>
        <p:spPr>
          <a:xfrm>
            <a:off x="5010900" y="2361006"/>
            <a:ext cx="2633400" cy="1733100"/>
          </a:xfrm>
          <a:prstGeom prst="rect">
            <a:avLst/>
          </a:prstGeom>
        </p:spPr>
        <p:txBody>
          <a:bodyPr anchorCtr="0" anchor="t" bIns="91425" lIns="91425" spcFirstLastPara="1" rIns="91425" wrap="square" tIns="91425">
            <a:normAutofit/>
          </a:bodyPr>
          <a:lstStyle>
            <a:lvl1pPr lvl="0" rtl="0" algn="l">
              <a:spcBef>
                <a:spcPts val="0"/>
              </a:spcBef>
              <a:spcAft>
                <a:spcPts val="0"/>
              </a:spcAft>
              <a:buClr>
                <a:schemeClr val="accent2"/>
              </a:buClr>
              <a:buSzPts val="1400"/>
              <a:buFont typeface="Nunito"/>
              <a:buChar char="❏"/>
              <a:defRPr b="0" sz="1400">
                <a:latin typeface="Raleway"/>
                <a:ea typeface="Raleway"/>
                <a:cs typeface="Raleway"/>
                <a:sym typeface="Raleway"/>
              </a:defRPr>
            </a:lvl1pPr>
            <a:lvl2pPr lvl="1" rtl="0">
              <a:spcBef>
                <a:spcPts val="0"/>
              </a:spcBef>
              <a:spcAft>
                <a:spcPts val="0"/>
              </a:spcAft>
              <a:buSzPts val="1400"/>
              <a:buFont typeface="Nunito"/>
              <a:buChar char="❏"/>
              <a:defRPr sz="1400">
                <a:latin typeface="Nunito"/>
                <a:ea typeface="Nunito"/>
                <a:cs typeface="Nunito"/>
                <a:sym typeface="Nunito"/>
              </a:defRPr>
            </a:lvl2pPr>
            <a:lvl3pPr lvl="2" rtl="0">
              <a:spcBef>
                <a:spcPts val="0"/>
              </a:spcBef>
              <a:spcAft>
                <a:spcPts val="0"/>
              </a:spcAft>
              <a:buSzPts val="1400"/>
              <a:buFont typeface="Nunito"/>
              <a:buChar char="❏"/>
              <a:defRPr sz="1400">
                <a:latin typeface="Nunito"/>
                <a:ea typeface="Nunito"/>
                <a:cs typeface="Nunito"/>
                <a:sym typeface="Nunito"/>
              </a:defRPr>
            </a:lvl3pPr>
            <a:lvl4pPr lvl="3" rtl="0">
              <a:spcBef>
                <a:spcPts val="0"/>
              </a:spcBef>
              <a:spcAft>
                <a:spcPts val="0"/>
              </a:spcAft>
              <a:buSzPts val="1400"/>
              <a:buFont typeface="Nunito"/>
              <a:buChar char="❏"/>
              <a:defRPr sz="1400">
                <a:latin typeface="Nunito"/>
                <a:ea typeface="Nunito"/>
                <a:cs typeface="Nunito"/>
                <a:sym typeface="Nunito"/>
              </a:defRPr>
            </a:lvl4pPr>
            <a:lvl5pPr lvl="4" rtl="0">
              <a:spcBef>
                <a:spcPts val="0"/>
              </a:spcBef>
              <a:spcAft>
                <a:spcPts val="0"/>
              </a:spcAft>
              <a:buSzPts val="1400"/>
              <a:buFont typeface="Nunito"/>
              <a:buChar char="❏"/>
              <a:defRPr sz="1400">
                <a:latin typeface="Nunito"/>
                <a:ea typeface="Nunito"/>
                <a:cs typeface="Nunito"/>
                <a:sym typeface="Nunito"/>
              </a:defRPr>
            </a:lvl5pPr>
            <a:lvl6pPr lvl="5" rtl="0">
              <a:spcBef>
                <a:spcPts val="0"/>
              </a:spcBef>
              <a:spcAft>
                <a:spcPts val="0"/>
              </a:spcAft>
              <a:buSzPts val="1400"/>
              <a:buFont typeface="Nunito"/>
              <a:buChar char="❏"/>
              <a:defRPr sz="1400">
                <a:latin typeface="Nunito"/>
                <a:ea typeface="Nunito"/>
                <a:cs typeface="Nunito"/>
                <a:sym typeface="Nunito"/>
              </a:defRPr>
            </a:lvl6pPr>
            <a:lvl7pPr lvl="6" rtl="0">
              <a:spcBef>
                <a:spcPts val="0"/>
              </a:spcBef>
              <a:spcAft>
                <a:spcPts val="0"/>
              </a:spcAft>
              <a:buSzPts val="1400"/>
              <a:buFont typeface="Nunito"/>
              <a:buChar char="❏"/>
              <a:defRPr sz="1400">
                <a:latin typeface="Nunito"/>
                <a:ea typeface="Nunito"/>
                <a:cs typeface="Nunito"/>
                <a:sym typeface="Nunito"/>
              </a:defRPr>
            </a:lvl7pPr>
            <a:lvl8pPr lvl="7" rtl="0">
              <a:spcBef>
                <a:spcPts val="0"/>
              </a:spcBef>
              <a:spcAft>
                <a:spcPts val="0"/>
              </a:spcAft>
              <a:buSzPts val="1400"/>
              <a:buFont typeface="Nunito"/>
              <a:buChar char="❏"/>
              <a:defRPr sz="1400">
                <a:latin typeface="Nunito"/>
                <a:ea typeface="Nunito"/>
                <a:cs typeface="Nunito"/>
                <a:sym typeface="Nunito"/>
              </a:defRPr>
            </a:lvl8pPr>
            <a:lvl9pPr lvl="8" rtl="0">
              <a:spcBef>
                <a:spcPts val="0"/>
              </a:spcBef>
              <a:spcAft>
                <a:spcPts val="0"/>
              </a:spcAft>
              <a:buSzPts val="1400"/>
              <a:buFont typeface="Nunito"/>
              <a:buChar char="❏"/>
              <a:defRPr sz="1400">
                <a:latin typeface="Nunito"/>
                <a:ea typeface="Nunito"/>
                <a:cs typeface="Nunito"/>
                <a:sym typeface="Nunito"/>
              </a:defRPr>
            </a:lvl9pPr>
          </a:lstStyle>
          <a:p/>
        </p:txBody>
      </p:sp>
      <p:sp>
        <p:nvSpPr>
          <p:cNvPr id="533" name="Google Shape;533;p34"/>
          <p:cNvSpPr txBox="1"/>
          <p:nvPr>
            <p:ph idx="4" type="title"/>
          </p:nvPr>
        </p:nvSpPr>
        <p:spPr>
          <a:xfrm>
            <a:off x="1499712" y="1703817"/>
            <a:ext cx="2633700" cy="531600"/>
          </a:xfrm>
          <a:prstGeom prst="rect">
            <a:avLst/>
          </a:prstGeom>
        </p:spPr>
        <p:txBody>
          <a:bodyPr anchorCtr="0" anchor="ctr" bIns="91425" lIns="91425" spcFirstLastPara="1" rIns="91425" wrap="square" tIns="91425">
            <a:norm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34" name="Google Shape;534;p34"/>
          <p:cNvSpPr txBox="1"/>
          <p:nvPr>
            <p:ph idx="5" type="title"/>
          </p:nvPr>
        </p:nvSpPr>
        <p:spPr>
          <a:xfrm>
            <a:off x="1499700" y="2361006"/>
            <a:ext cx="2633700" cy="1733100"/>
          </a:xfrm>
          <a:prstGeom prst="rect">
            <a:avLst/>
          </a:prstGeom>
        </p:spPr>
        <p:txBody>
          <a:bodyPr anchorCtr="0" anchor="t" bIns="91425" lIns="91425" spcFirstLastPara="1" rIns="91425" wrap="square" tIns="91425">
            <a:normAutofit/>
          </a:bodyPr>
          <a:lstStyle>
            <a:lvl1pPr lvl="0" rtl="0" algn="l">
              <a:spcBef>
                <a:spcPts val="0"/>
              </a:spcBef>
              <a:spcAft>
                <a:spcPts val="0"/>
              </a:spcAft>
              <a:buClr>
                <a:schemeClr val="accent2"/>
              </a:buClr>
              <a:buSzPts val="1400"/>
              <a:buFont typeface="Nunito"/>
              <a:buChar char="❏"/>
              <a:defRPr b="0" sz="1400">
                <a:latin typeface="Raleway"/>
                <a:ea typeface="Raleway"/>
                <a:cs typeface="Raleway"/>
                <a:sym typeface="Raleway"/>
              </a:defRPr>
            </a:lvl1pPr>
            <a:lvl2pPr lvl="1" rtl="0">
              <a:spcBef>
                <a:spcPts val="0"/>
              </a:spcBef>
              <a:spcAft>
                <a:spcPts val="0"/>
              </a:spcAft>
              <a:buSzPts val="1400"/>
              <a:buFont typeface="Nunito"/>
              <a:buChar char="❏"/>
              <a:defRPr sz="1400">
                <a:latin typeface="Nunito"/>
                <a:ea typeface="Nunito"/>
                <a:cs typeface="Nunito"/>
                <a:sym typeface="Nunito"/>
              </a:defRPr>
            </a:lvl2pPr>
            <a:lvl3pPr lvl="2" rtl="0">
              <a:spcBef>
                <a:spcPts val="0"/>
              </a:spcBef>
              <a:spcAft>
                <a:spcPts val="0"/>
              </a:spcAft>
              <a:buSzPts val="1400"/>
              <a:buFont typeface="Nunito"/>
              <a:buChar char="❏"/>
              <a:defRPr sz="1400">
                <a:latin typeface="Nunito"/>
                <a:ea typeface="Nunito"/>
                <a:cs typeface="Nunito"/>
                <a:sym typeface="Nunito"/>
              </a:defRPr>
            </a:lvl3pPr>
            <a:lvl4pPr lvl="3" rtl="0">
              <a:spcBef>
                <a:spcPts val="0"/>
              </a:spcBef>
              <a:spcAft>
                <a:spcPts val="0"/>
              </a:spcAft>
              <a:buSzPts val="1400"/>
              <a:buFont typeface="Nunito"/>
              <a:buChar char="❏"/>
              <a:defRPr sz="1400">
                <a:latin typeface="Nunito"/>
                <a:ea typeface="Nunito"/>
                <a:cs typeface="Nunito"/>
                <a:sym typeface="Nunito"/>
              </a:defRPr>
            </a:lvl4pPr>
            <a:lvl5pPr lvl="4" rtl="0">
              <a:spcBef>
                <a:spcPts val="0"/>
              </a:spcBef>
              <a:spcAft>
                <a:spcPts val="0"/>
              </a:spcAft>
              <a:buSzPts val="1400"/>
              <a:buFont typeface="Nunito"/>
              <a:buChar char="❏"/>
              <a:defRPr sz="1400">
                <a:latin typeface="Nunito"/>
                <a:ea typeface="Nunito"/>
                <a:cs typeface="Nunito"/>
                <a:sym typeface="Nunito"/>
              </a:defRPr>
            </a:lvl5pPr>
            <a:lvl6pPr lvl="5" rtl="0">
              <a:spcBef>
                <a:spcPts val="0"/>
              </a:spcBef>
              <a:spcAft>
                <a:spcPts val="0"/>
              </a:spcAft>
              <a:buSzPts val="1400"/>
              <a:buFont typeface="Nunito"/>
              <a:buChar char="❏"/>
              <a:defRPr sz="1400">
                <a:latin typeface="Nunito"/>
                <a:ea typeface="Nunito"/>
                <a:cs typeface="Nunito"/>
                <a:sym typeface="Nunito"/>
              </a:defRPr>
            </a:lvl6pPr>
            <a:lvl7pPr lvl="6" rtl="0">
              <a:spcBef>
                <a:spcPts val="0"/>
              </a:spcBef>
              <a:spcAft>
                <a:spcPts val="0"/>
              </a:spcAft>
              <a:buSzPts val="1400"/>
              <a:buFont typeface="Nunito"/>
              <a:buChar char="❏"/>
              <a:defRPr sz="1400">
                <a:latin typeface="Nunito"/>
                <a:ea typeface="Nunito"/>
                <a:cs typeface="Nunito"/>
                <a:sym typeface="Nunito"/>
              </a:defRPr>
            </a:lvl7pPr>
            <a:lvl8pPr lvl="7" rtl="0">
              <a:spcBef>
                <a:spcPts val="0"/>
              </a:spcBef>
              <a:spcAft>
                <a:spcPts val="0"/>
              </a:spcAft>
              <a:buSzPts val="1400"/>
              <a:buFont typeface="Nunito"/>
              <a:buChar char="❏"/>
              <a:defRPr sz="1400">
                <a:latin typeface="Nunito"/>
                <a:ea typeface="Nunito"/>
                <a:cs typeface="Nunito"/>
                <a:sym typeface="Nunito"/>
              </a:defRPr>
            </a:lvl8pPr>
            <a:lvl9pPr lvl="8" rtl="0">
              <a:spcBef>
                <a:spcPts val="0"/>
              </a:spcBef>
              <a:spcAft>
                <a:spcPts val="0"/>
              </a:spcAft>
              <a:buSzPts val="1400"/>
              <a:buFont typeface="Nunito"/>
              <a:buChar char="❏"/>
              <a:defRPr sz="1400">
                <a:latin typeface="Nunito"/>
                <a:ea typeface="Nunito"/>
                <a:cs typeface="Nunito"/>
                <a:sym typeface="Nunito"/>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_2">
    <p:spTree>
      <p:nvGrpSpPr>
        <p:cNvPr id="535" name="Shape 535"/>
        <p:cNvGrpSpPr/>
        <p:nvPr/>
      </p:nvGrpSpPr>
      <p:grpSpPr>
        <a:xfrm>
          <a:off x="0" y="0"/>
          <a:ext cx="0" cy="0"/>
          <a:chOff x="0" y="0"/>
          <a:chExt cx="0" cy="0"/>
        </a:xfrm>
      </p:grpSpPr>
      <p:grpSp>
        <p:nvGrpSpPr>
          <p:cNvPr id="536" name="Google Shape;536;p35"/>
          <p:cNvGrpSpPr/>
          <p:nvPr/>
        </p:nvGrpSpPr>
        <p:grpSpPr>
          <a:xfrm>
            <a:off x="-318075" y="148600"/>
            <a:ext cx="9305275" cy="5173090"/>
            <a:chOff x="-318075" y="148600"/>
            <a:chExt cx="9305275" cy="5173090"/>
          </a:xfrm>
        </p:grpSpPr>
        <p:grpSp>
          <p:nvGrpSpPr>
            <p:cNvPr id="537" name="Google Shape;537;p35"/>
            <p:cNvGrpSpPr/>
            <p:nvPr/>
          </p:nvGrpSpPr>
          <p:grpSpPr>
            <a:xfrm>
              <a:off x="258113" y="4742615"/>
              <a:ext cx="685225" cy="579075"/>
              <a:chOff x="457200" y="1099375"/>
              <a:chExt cx="685225" cy="579075"/>
            </a:xfrm>
          </p:grpSpPr>
          <p:sp>
            <p:nvSpPr>
              <p:cNvPr id="538" name="Google Shape;538;p35"/>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5"/>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5"/>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5"/>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5"/>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5"/>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5"/>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5"/>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5"/>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5"/>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5"/>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35"/>
            <p:cNvSpPr/>
            <p:nvPr/>
          </p:nvSpPr>
          <p:spPr>
            <a:xfrm>
              <a:off x="-318075" y="2106550"/>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a:off x="8055400" y="148600"/>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5"/>
            <p:cNvSpPr/>
            <p:nvPr/>
          </p:nvSpPr>
          <p:spPr>
            <a:xfrm>
              <a:off x="8566000" y="3898725"/>
              <a:ext cx="421200" cy="405175"/>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5"/>
            <p:cNvSpPr/>
            <p:nvPr/>
          </p:nvSpPr>
          <p:spPr>
            <a:xfrm>
              <a:off x="271575" y="4076825"/>
              <a:ext cx="306628" cy="306628"/>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35"/>
            <p:cNvGrpSpPr/>
            <p:nvPr/>
          </p:nvGrpSpPr>
          <p:grpSpPr>
            <a:xfrm>
              <a:off x="7029463" y="4858650"/>
              <a:ext cx="975125" cy="98825"/>
              <a:chOff x="7649075" y="1411438"/>
              <a:chExt cx="975125" cy="98825"/>
            </a:xfrm>
          </p:grpSpPr>
          <p:sp>
            <p:nvSpPr>
              <p:cNvPr id="555" name="Google Shape;555;p35"/>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5"/>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35"/>
            <p:cNvGrpSpPr/>
            <p:nvPr/>
          </p:nvGrpSpPr>
          <p:grpSpPr>
            <a:xfrm>
              <a:off x="528300" y="223950"/>
              <a:ext cx="571550" cy="354225"/>
              <a:chOff x="2378875" y="567700"/>
              <a:chExt cx="571550" cy="354225"/>
            </a:xfrm>
          </p:grpSpPr>
          <p:sp>
            <p:nvSpPr>
              <p:cNvPr id="558" name="Google Shape;558;p35"/>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5"/>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5"/>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 name="Google Shape;561;p35"/>
            <p:cNvSpPr/>
            <p:nvPr/>
          </p:nvSpPr>
          <p:spPr>
            <a:xfrm>
              <a:off x="334325" y="3685925"/>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5"/>
            <p:cNvSpPr/>
            <p:nvPr/>
          </p:nvSpPr>
          <p:spPr>
            <a:xfrm>
              <a:off x="8458800" y="4418488"/>
              <a:ext cx="223880" cy="22388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 name="Google Shape;563;p35"/>
          <p:cNvSpPr txBox="1"/>
          <p:nvPr>
            <p:ph type="title"/>
          </p:nvPr>
        </p:nvSpPr>
        <p:spPr>
          <a:xfrm>
            <a:off x="758775" y="381193"/>
            <a:ext cx="76263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5"/>
              </a:buClr>
              <a:buSzPts val="2800"/>
              <a:buNone/>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1">
    <p:spTree>
      <p:nvGrpSpPr>
        <p:cNvPr id="564" name="Shape 564"/>
        <p:cNvGrpSpPr/>
        <p:nvPr/>
      </p:nvGrpSpPr>
      <p:grpSpPr>
        <a:xfrm>
          <a:off x="0" y="0"/>
          <a:ext cx="0" cy="0"/>
          <a:chOff x="0" y="0"/>
          <a:chExt cx="0" cy="0"/>
        </a:xfrm>
      </p:grpSpPr>
      <p:grpSp>
        <p:nvGrpSpPr>
          <p:cNvPr id="565" name="Google Shape;565;p36"/>
          <p:cNvGrpSpPr/>
          <p:nvPr/>
        </p:nvGrpSpPr>
        <p:grpSpPr>
          <a:xfrm>
            <a:off x="591325" y="452123"/>
            <a:ext cx="8157088" cy="4860047"/>
            <a:chOff x="591325" y="452123"/>
            <a:chExt cx="8157088" cy="4860047"/>
          </a:xfrm>
        </p:grpSpPr>
        <p:sp>
          <p:nvSpPr>
            <p:cNvPr id="566" name="Google Shape;566;p36"/>
            <p:cNvSpPr/>
            <p:nvPr/>
          </p:nvSpPr>
          <p:spPr>
            <a:xfrm>
              <a:off x="7364174" y="807577"/>
              <a:ext cx="447146" cy="430134"/>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 name="Google Shape;567;p36"/>
            <p:cNvGrpSpPr/>
            <p:nvPr/>
          </p:nvGrpSpPr>
          <p:grpSpPr>
            <a:xfrm>
              <a:off x="2485048" y="453345"/>
              <a:ext cx="354581" cy="354234"/>
              <a:chOff x="8142850" y="658200"/>
              <a:chExt cx="306625" cy="306325"/>
            </a:xfrm>
          </p:grpSpPr>
          <p:sp>
            <p:nvSpPr>
              <p:cNvPr id="568" name="Google Shape;568;p36"/>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6"/>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 name="Google Shape;570;p36"/>
            <p:cNvSpPr/>
            <p:nvPr/>
          </p:nvSpPr>
          <p:spPr>
            <a:xfrm>
              <a:off x="7139611" y="452123"/>
              <a:ext cx="175151" cy="175151"/>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 name="Google Shape;571;p36"/>
            <p:cNvGrpSpPr/>
            <p:nvPr/>
          </p:nvGrpSpPr>
          <p:grpSpPr>
            <a:xfrm flipH="1">
              <a:off x="591325" y="644050"/>
              <a:ext cx="685225" cy="579075"/>
              <a:chOff x="457200" y="1099375"/>
              <a:chExt cx="685225" cy="579075"/>
            </a:xfrm>
          </p:grpSpPr>
          <p:sp>
            <p:nvSpPr>
              <p:cNvPr id="572" name="Google Shape;572;p36"/>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6"/>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6"/>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6"/>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6"/>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6"/>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6"/>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6"/>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6"/>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6"/>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 name="Google Shape;584;p36"/>
            <p:cNvSpPr/>
            <p:nvPr/>
          </p:nvSpPr>
          <p:spPr>
            <a:xfrm flipH="1">
              <a:off x="713388" y="4011100"/>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 name="Google Shape;585;p36"/>
            <p:cNvGrpSpPr/>
            <p:nvPr/>
          </p:nvGrpSpPr>
          <p:grpSpPr>
            <a:xfrm flipH="1">
              <a:off x="8176863" y="3677963"/>
              <a:ext cx="571550" cy="354225"/>
              <a:chOff x="2378875" y="567700"/>
              <a:chExt cx="571550" cy="354225"/>
            </a:xfrm>
          </p:grpSpPr>
          <p:sp>
            <p:nvSpPr>
              <p:cNvPr id="586" name="Google Shape;586;p36"/>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6"/>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6"/>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 name="Google Shape;589;p36"/>
            <p:cNvSpPr/>
            <p:nvPr/>
          </p:nvSpPr>
          <p:spPr>
            <a:xfrm>
              <a:off x="7139588" y="4649650"/>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 name="Google Shape;590;p36"/>
            <p:cNvGrpSpPr/>
            <p:nvPr/>
          </p:nvGrpSpPr>
          <p:grpSpPr>
            <a:xfrm flipH="1">
              <a:off x="5123200" y="4733095"/>
              <a:ext cx="685225" cy="579075"/>
              <a:chOff x="457200" y="1099375"/>
              <a:chExt cx="685225" cy="579075"/>
            </a:xfrm>
          </p:grpSpPr>
          <p:sp>
            <p:nvSpPr>
              <p:cNvPr id="591" name="Google Shape;591;p36"/>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6"/>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6"/>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6"/>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6"/>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6"/>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6"/>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6"/>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6"/>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6"/>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6"/>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6"/>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3" name="Google Shape;603;p36"/>
          <p:cNvSpPr txBox="1"/>
          <p:nvPr>
            <p:ph type="title"/>
          </p:nvPr>
        </p:nvSpPr>
        <p:spPr>
          <a:xfrm>
            <a:off x="4279850" y="1958550"/>
            <a:ext cx="3884100" cy="15804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3600"/>
              <a:buNone/>
              <a:defRPr b="1" sz="4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604" name="Google Shape;604;p36"/>
          <p:cNvSpPr txBox="1"/>
          <p:nvPr>
            <p:ph idx="1" type="subTitle"/>
          </p:nvPr>
        </p:nvSpPr>
        <p:spPr>
          <a:xfrm>
            <a:off x="4279850" y="3582679"/>
            <a:ext cx="3235200" cy="544800"/>
          </a:xfrm>
          <a:prstGeom prst="rect">
            <a:avLst/>
          </a:prstGeom>
        </p:spPr>
        <p:txBody>
          <a:bodyPr anchorCtr="0" anchor="ctr" bIns="91425" lIns="91425" spcFirstLastPara="1" rIns="91425" wrap="square" tIns="91425">
            <a:normAutofit/>
          </a:bodyPr>
          <a:lstStyle>
            <a:lvl1pPr lvl="0" rtl="0">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05" name="Google Shape;605;p36"/>
          <p:cNvSpPr txBox="1"/>
          <p:nvPr>
            <p:ph hasCustomPrompt="1" idx="2" type="title"/>
          </p:nvPr>
        </p:nvSpPr>
        <p:spPr>
          <a:xfrm>
            <a:off x="4279850" y="1142625"/>
            <a:ext cx="1933200" cy="7722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3000"/>
              <a:buNone/>
              <a:defRPr b="0" sz="7000">
                <a:solidFill>
                  <a:schemeClr val="accent2"/>
                </a:solidFill>
                <a:latin typeface="Montserrat SemiBold"/>
                <a:ea typeface="Montserrat SemiBold"/>
                <a:cs typeface="Montserrat SemiBold"/>
                <a:sym typeface="Montserrat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spTree>
      <p:nvGrpSpPr>
        <p:cNvPr id="606" name="Shape 606"/>
        <p:cNvGrpSpPr/>
        <p:nvPr/>
      </p:nvGrpSpPr>
      <p:grpSpPr>
        <a:xfrm>
          <a:off x="0" y="0"/>
          <a:ext cx="0" cy="0"/>
          <a:chOff x="0" y="0"/>
          <a:chExt cx="0" cy="0"/>
        </a:xfrm>
      </p:grpSpPr>
      <p:grpSp>
        <p:nvGrpSpPr>
          <p:cNvPr id="607" name="Google Shape;607;p37"/>
          <p:cNvGrpSpPr/>
          <p:nvPr/>
        </p:nvGrpSpPr>
        <p:grpSpPr>
          <a:xfrm>
            <a:off x="-579687" y="-154604"/>
            <a:ext cx="10291863" cy="5200454"/>
            <a:chOff x="-579687" y="-154604"/>
            <a:chExt cx="10291863" cy="5200454"/>
          </a:xfrm>
        </p:grpSpPr>
        <p:sp>
          <p:nvSpPr>
            <p:cNvPr id="608" name="Google Shape;608;p37"/>
            <p:cNvSpPr/>
            <p:nvPr/>
          </p:nvSpPr>
          <p:spPr>
            <a:xfrm>
              <a:off x="-467325" y="125675"/>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37"/>
            <p:cNvGrpSpPr/>
            <p:nvPr/>
          </p:nvGrpSpPr>
          <p:grpSpPr>
            <a:xfrm>
              <a:off x="-579687" y="3685950"/>
              <a:ext cx="975125" cy="98825"/>
              <a:chOff x="7649075" y="1411438"/>
              <a:chExt cx="975125" cy="98825"/>
            </a:xfrm>
          </p:grpSpPr>
          <p:sp>
            <p:nvSpPr>
              <p:cNvPr id="610" name="Google Shape;610;p37"/>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37"/>
            <p:cNvGrpSpPr/>
            <p:nvPr/>
          </p:nvGrpSpPr>
          <p:grpSpPr>
            <a:xfrm>
              <a:off x="7933013" y="-154604"/>
              <a:ext cx="685225" cy="579075"/>
              <a:chOff x="457200" y="1099375"/>
              <a:chExt cx="685225" cy="579075"/>
            </a:xfrm>
          </p:grpSpPr>
          <p:sp>
            <p:nvSpPr>
              <p:cNvPr id="613" name="Google Shape;613;p37"/>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7"/>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7"/>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7"/>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7"/>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7"/>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7"/>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7"/>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 name="Google Shape;625;p37"/>
            <p:cNvGrpSpPr/>
            <p:nvPr/>
          </p:nvGrpSpPr>
          <p:grpSpPr>
            <a:xfrm>
              <a:off x="637200" y="4691625"/>
              <a:ext cx="571550" cy="354225"/>
              <a:chOff x="7571300" y="4206925"/>
              <a:chExt cx="571550" cy="354225"/>
            </a:xfrm>
          </p:grpSpPr>
          <p:sp>
            <p:nvSpPr>
              <p:cNvPr id="626" name="Google Shape;626;p37"/>
              <p:cNvSpPr/>
              <p:nvPr/>
            </p:nvSpPr>
            <p:spPr>
              <a:xfrm>
                <a:off x="7571300" y="4432550"/>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7"/>
              <p:cNvSpPr/>
              <p:nvPr/>
            </p:nvSpPr>
            <p:spPr>
              <a:xfrm>
                <a:off x="8044025" y="4305775"/>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7727950" y="4206925"/>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 name="Google Shape;629;p37"/>
            <p:cNvSpPr/>
            <p:nvPr/>
          </p:nvSpPr>
          <p:spPr>
            <a:xfrm>
              <a:off x="6270400" y="4846413"/>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 name="Google Shape;630;p37"/>
            <p:cNvGrpSpPr/>
            <p:nvPr/>
          </p:nvGrpSpPr>
          <p:grpSpPr>
            <a:xfrm>
              <a:off x="8480875" y="4563175"/>
              <a:ext cx="306625" cy="306325"/>
              <a:chOff x="8142850" y="658200"/>
              <a:chExt cx="306625" cy="306325"/>
            </a:xfrm>
          </p:grpSpPr>
          <p:sp>
            <p:nvSpPr>
              <p:cNvPr id="631" name="Google Shape;631;p37"/>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 name="Google Shape;633;p37"/>
            <p:cNvSpPr/>
            <p:nvPr/>
          </p:nvSpPr>
          <p:spPr>
            <a:xfrm rot="10800000">
              <a:off x="8774375" y="682738"/>
              <a:ext cx="187850" cy="18785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rot="10800000">
              <a:off x="8717075" y="103980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rot="10800000">
              <a:off x="8618250" y="940950"/>
              <a:ext cx="98825" cy="98850"/>
            </a:xfrm>
            <a:custGeom>
              <a:rect b="b" l="l" r="r" t="t"/>
              <a:pathLst>
                <a:path extrusionOk="0" h="3954" w="3953">
                  <a:moveTo>
                    <a:pt x="0" y="1"/>
                  </a:moveTo>
                  <a:lnTo>
                    <a:pt x="0" y="3953"/>
                  </a:lnTo>
                  <a:lnTo>
                    <a:pt x="3953" y="3953"/>
                  </a:lnTo>
                  <a:lnTo>
                    <a:pt x="39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8815900" y="2106550"/>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 name="Google Shape;637;p37"/>
          <p:cNvSpPr txBox="1"/>
          <p:nvPr>
            <p:ph type="title"/>
          </p:nvPr>
        </p:nvSpPr>
        <p:spPr>
          <a:xfrm>
            <a:off x="758775" y="381193"/>
            <a:ext cx="76263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6"/>
              </a:buClr>
              <a:buSzPts val="2800"/>
              <a:buNone/>
              <a:defRPr/>
            </a:lvl1pPr>
            <a:lvl2pPr lvl="1" rtl="0">
              <a:spcBef>
                <a:spcPts val="0"/>
              </a:spcBef>
              <a:spcAft>
                <a:spcPts val="0"/>
              </a:spcAft>
              <a:buClr>
                <a:schemeClr val="accent6"/>
              </a:buClr>
              <a:buSzPts val="2800"/>
              <a:buNone/>
              <a:defRPr>
                <a:solidFill>
                  <a:schemeClr val="accent6"/>
                </a:solidFill>
              </a:defRPr>
            </a:lvl2pPr>
            <a:lvl3pPr lvl="2" rtl="0">
              <a:spcBef>
                <a:spcPts val="0"/>
              </a:spcBef>
              <a:spcAft>
                <a:spcPts val="0"/>
              </a:spcAft>
              <a:buClr>
                <a:schemeClr val="accent6"/>
              </a:buClr>
              <a:buSzPts val="2800"/>
              <a:buNone/>
              <a:defRPr>
                <a:solidFill>
                  <a:schemeClr val="accent6"/>
                </a:solidFill>
              </a:defRPr>
            </a:lvl3pPr>
            <a:lvl4pPr lvl="3" rtl="0">
              <a:spcBef>
                <a:spcPts val="0"/>
              </a:spcBef>
              <a:spcAft>
                <a:spcPts val="0"/>
              </a:spcAft>
              <a:buClr>
                <a:schemeClr val="accent6"/>
              </a:buClr>
              <a:buSzPts val="2800"/>
              <a:buNone/>
              <a:defRPr>
                <a:solidFill>
                  <a:schemeClr val="accent6"/>
                </a:solidFill>
              </a:defRPr>
            </a:lvl4pPr>
            <a:lvl5pPr lvl="4" rtl="0">
              <a:spcBef>
                <a:spcPts val="0"/>
              </a:spcBef>
              <a:spcAft>
                <a:spcPts val="0"/>
              </a:spcAft>
              <a:buClr>
                <a:schemeClr val="accent6"/>
              </a:buClr>
              <a:buSzPts val="2800"/>
              <a:buNone/>
              <a:defRPr>
                <a:solidFill>
                  <a:schemeClr val="accent6"/>
                </a:solidFill>
              </a:defRPr>
            </a:lvl5pPr>
            <a:lvl6pPr lvl="5" rtl="0">
              <a:spcBef>
                <a:spcPts val="0"/>
              </a:spcBef>
              <a:spcAft>
                <a:spcPts val="0"/>
              </a:spcAft>
              <a:buClr>
                <a:schemeClr val="accent6"/>
              </a:buClr>
              <a:buSzPts val="2800"/>
              <a:buNone/>
              <a:defRPr>
                <a:solidFill>
                  <a:schemeClr val="accent6"/>
                </a:solidFill>
              </a:defRPr>
            </a:lvl6pPr>
            <a:lvl7pPr lvl="6" rtl="0">
              <a:spcBef>
                <a:spcPts val="0"/>
              </a:spcBef>
              <a:spcAft>
                <a:spcPts val="0"/>
              </a:spcAft>
              <a:buClr>
                <a:schemeClr val="accent6"/>
              </a:buClr>
              <a:buSzPts val="2800"/>
              <a:buNone/>
              <a:defRPr>
                <a:solidFill>
                  <a:schemeClr val="accent6"/>
                </a:solidFill>
              </a:defRPr>
            </a:lvl7pPr>
            <a:lvl8pPr lvl="7" rtl="0">
              <a:spcBef>
                <a:spcPts val="0"/>
              </a:spcBef>
              <a:spcAft>
                <a:spcPts val="0"/>
              </a:spcAft>
              <a:buClr>
                <a:schemeClr val="accent6"/>
              </a:buClr>
              <a:buSzPts val="2800"/>
              <a:buNone/>
              <a:defRPr>
                <a:solidFill>
                  <a:schemeClr val="accent6"/>
                </a:solidFill>
              </a:defRPr>
            </a:lvl8pPr>
            <a:lvl9pPr lvl="8" rtl="0">
              <a:spcBef>
                <a:spcPts val="0"/>
              </a:spcBef>
              <a:spcAft>
                <a:spcPts val="0"/>
              </a:spcAft>
              <a:buClr>
                <a:schemeClr val="accent6"/>
              </a:buClr>
              <a:buSzPts val="2800"/>
              <a:buNone/>
              <a:defRPr>
                <a:solidFill>
                  <a:schemeClr val="accent6"/>
                </a:solidFill>
              </a:defRPr>
            </a:lvl9pPr>
          </a:lstStyle>
          <a:p/>
        </p:txBody>
      </p:sp>
      <p:sp>
        <p:nvSpPr>
          <p:cNvPr id="638" name="Google Shape;638;p37"/>
          <p:cNvSpPr txBox="1"/>
          <p:nvPr>
            <p:ph idx="2" type="title"/>
          </p:nvPr>
        </p:nvSpPr>
        <p:spPr>
          <a:xfrm>
            <a:off x="3405679" y="1741722"/>
            <a:ext cx="2332800" cy="3576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639" name="Google Shape;639;p37"/>
          <p:cNvSpPr txBox="1"/>
          <p:nvPr>
            <p:ph idx="3" type="title"/>
          </p:nvPr>
        </p:nvSpPr>
        <p:spPr>
          <a:xfrm>
            <a:off x="3405525" y="2099400"/>
            <a:ext cx="2332800" cy="4845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640" name="Google Shape;640;p37"/>
          <p:cNvSpPr txBox="1"/>
          <p:nvPr>
            <p:ph idx="4" type="title"/>
          </p:nvPr>
        </p:nvSpPr>
        <p:spPr>
          <a:xfrm>
            <a:off x="783300" y="1741722"/>
            <a:ext cx="2332800" cy="3576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641" name="Google Shape;641;p37"/>
          <p:cNvSpPr txBox="1"/>
          <p:nvPr>
            <p:ph idx="5" type="title"/>
          </p:nvPr>
        </p:nvSpPr>
        <p:spPr>
          <a:xfrm>
            <a:off x="783300" y="2099400"/>
            <a:ext cx="2332800" cy="4845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642" name="Google Shape;642;p37"/>
          <p:cNvSpPr txBox="1"/>
          <p:nvPr>
            <p:ph idx="6" type="title"/>
          </p:nvPr>
        </p:nvSpPr>
        <p:spPr>
          <a:xfrm>
            <a:off x="6027846" y="1741722"/>
            <a:ext cx="2332800" cy="3576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643" name="Google Shape;643;p37"/>
          <p:cNvSpPr txBox="1"/>
          <p:nvPr>
            <p:ph idx="7" type="title"/>
          </p:nvPr>
        </p:nvSpPr>
        <p:spPr>
          <a:xfrm>
            <a:off x="6027850" y="2099400"/>
            <a:ext cx="2332800" cy="4845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644" name="Google Shape;644;p37"/>
          <p:cNvSpPr txBox="1"/>
          <p:nvPr>
            <p:ph idx="8" type="title"/>
          </p:nvPr>
        </p:nvSpPr>
        <p:spPr>
          <a:xfrm>
            <a:off x="3405679" y="3241197"/>
            <a:ext cx="2332800" cy="3576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645" name="Google Shape;645;p37"/>
          <p:cNvSpPr txBox="1"/>
          <p:nvPr>
            <p:ph idx="9" type="title"/>
          </p:nvPr>
        </p:nvSpPr>
        <p:spPr>
          <a:xfrm>
            <a:off x="3405525" y="3598800"/>
            <a:ext cx="2332800" cy="4845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646" name="Google Shape;646;p37"/>
          <p:cNvSpPr txBox="1"/>
          <p:nvPr>
            <p:ph idx="13" type="title"/>
          </p:nvPr>
        </p:nvSpPr>
        <p:spPr>
          <a:xfrm>
            <a:off x="783300" y="3241197"/>
            <a:ext cx="2332800" cy="3576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647" name="Google Shape;647;p37"/>
          <p:cNvSpPr txBox="1"/>
          <p:nvPr>
            <p:ph idx="14" type="title"/>
          </p:nvPr>
        </p:nvSpPr>
        <p:spPr>
          <a:xfrm>
            <a:off x="783300" y="3598800"/>
            <a:ext cx="2332800" cy="4845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648" name="Google Shape;648;p37"/>
          <p:cNvSpPr txBox="1"/>
          <p:nvPr>
            <p:ph idx="15" type="title"/>
          </p:nvPr>
        </p:nvSpPr>
        <p:spPr>
          <a:xfrm>
            <a:off x="6027846" y="3241197"/>
            <a:ext cx="2332800" cy="3576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649" name="Google Shape;649;p37"/>
          <p:cNvSpPr txBox="1"/>
          <p:nvPr>
            <p:ph idx="16" type="title"/>
          </p:nvPr>
        </p:nvSpPr>
        <p:spPr>
          <a:xfrm>
            <a:off x="6027850" y="3598800"/>
            <a:ext cx="2332800" cy="4845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None/>
              <a:defRPr b="0" sz="1400">
                <a:latin typeface="Raleway"/>
                <a:ea typeface="Raleway"/>
                <a:cs typeface="Raleway"/>
                <a:sym typeface="Raleway"/>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1">
  <p:cSld name="CAPTION_ONLY_1">
    <p:spTree>
      <p:nvGrpSpPr>
        <p:cNvPr id="650" name="Shape 650"/>
        <p:cNvGrpSpPr/>
        <p:nvPr/>
      </p:nvGrpSpPr>
      <p:grpSpPr>
        <a:xfrm>
          <a:off x="0" y="0"/>
          <a:ext cx="0" cy="0"/>
          <a:chOff x="0" y="0"/>
          <a:chExt cx="0" cy="0"/>
        </a:xfrm>
      </p:grpSpPr>
      <p:grpSp>
        <p:nvGrpSpPr>
          <p:cNvPr id="651" name="Google Shape;651;p38"/>
          <p:cNvGrpSpPr/>
          <p:nvPr/>
        </p:nvGrpSpPr>
        <p:grpSpPr>
          <a:xfrm>
            <a:off x="211195" y="-161110"/>
            <a:ext cx="8660830" cy="5453393"/>
            <a:chOff x="211195" y="-161110"/>
            <a:chExt cx="8660830" cy="5453393"/>
          </a:xfrm>
        </p:grpSpPr>
        <p:grpSp>
          <p:nvGrpSpPr>
            <p:cNvPr id="652" name="Google Shape;652;p38"/>
            <p:cNvGrpSpPr/>
            <p:nvPr/>
          </p:nvGrpSpPr>
          <p:grpSpPr>
            <a:xfrm rot="10800000">
              <a:off x="8087975" y="-161110"/>
              <a:ext cx="685225" cy="579075"/>
              <a:chOff x="457200" y="1099375"/>
              <a:chExt cx="685225" cy="579075"/>
            </a:xfrm>
          </p:grpSpPr>
          <p:sp>
            <p:nvSpPr>
              <p:cNvPr id="653" name="Google Shape;653;p38"/>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8"/>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8"/>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8"/>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8"/>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8"/>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8"/>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8"/>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8"/>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8"/>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8"/>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8"/>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38"/>
            <p:cNvSpPr/>
            <p:nvPr/>
          </p:nvSpPr>
          <p:spPr>
            <a:xfrm rot="10800000">
              <a:off x="4302950" y="4375192"/>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8"/>
            <p:cNvSpPr/>
            <p:nvPr/>
          </p:nvSpPr>
          <p:spPr>
            <a:xfrm rot="10800000">
              <a:off x="7740050" y="3706867"/>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8"/>
            <p:cNvSpPr/>
            <p:nvPr/>
          </p:nvSpPr>
          <p:spPr>
            <a:xfrm rot="10800000">
              <a:off x="292200" y="4401205"/>
              <a:ext cx="421200" cy="405175"/>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8"/>
            <p:cNvSpPr/>
            <p:nvPr/>
          </p:nvSpPr>
          <p:spPr>
            <a:xfrm rot="10800000">
              <a:off x="8490447" y="2363015"/>
              <a:ext cx="306628" cy="306628"/>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 name="Google Shape;669;p38"/>
            <p:cNvGrpSpPr/>
            <p:nvPr/>
          </p:nvGrpSpPr>
          <p:grpSpPr>
            <a:xfrm rot="10800000">
              <a:off x="7858700" y="4806367"/>
              <a:ext cx="975125" cy="98825"/>
              <a:chOff x="7649075" y="1411438"/>
              <a:chExt cx="975125" cy="98825"/>
            </a:xfrm>
          </p:grpSpPr>
          <p:sp>
            <p:nvSpPr>
              <p:cNvPr id="670" name="Google Shape;670;p38"/>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8"/>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38"/>
            <p:cNvGrpSpPr/>
            <p:nvPr/>
          </p:nvGrpSpPr>
          <p:grpSpPr>
            <a:xfrm rot="10800000">
              <a:off x="6500525" y="362580"/>
              <a:ext cx="571550" cy="354225"/>
              <a:chOff x="2378875" y="567700"/>
              <a:chExt cx="571550" cy="354225"/>
            </a:xfrm>
          </p:grpSpPr>
          <p:sp>
            <p:nvSpPr>
              <p:cNvPr id="673" name="Google Shape;673;p38"/>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8"/>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8"/>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 name="Google Shape;676;p38"/>
            <p:cNvSpPr/>
            <p:nvPr/>
          </p:nvSpPr>
          <p:spPr>
            <a:xfrm rot="10800000">
              <a:off x="8773200" y="1619855"/>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 name="Google Shape;677;p38"/>
            <p:cNvGrpSpPr/>
            <p:nvPr/>
          </p:nvGrpSpPr>
          <p:grpSpPr>
            <a:xfrm rot="10800000">
              <a:off x="435075" y="3546567"/>
              <a:ext cx="306625" cy="306325"/>
              <a:chOff x="8142850" y="658200"/>
              <a:chExt cx="306625" cy="306325"/>
            </a:xfrm>
          </p:grpSpPr>
          <p:sp>
            <p:nvSpPr>
              <p:cNvPr id="678" name="Google Shape;678;p38"/>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8"/>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 name="Google Shape;680;p38"/>
            <p:cNvSpPr/>
            <p:nvPr/>
          </p:nvSpPr>
          <p:spPr>
            <a:xfrm rot="10800000">
              <a:off x="7693575" y="3223255"/>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 name="Google Shape;681;p38"/>
            <p:cNvGrpSpPr/>
            <p:nvPr/>
          </p:nvGrpSpPr>
          <p:grpSpPr>
            <a:xfrm rot="10800000">
              <a:off x="1094113" y="4713208"/>
              <a:ext cx="685225" cy="579075"/>
              <a:chOff x="457200" y="1099375"/>
              <a:chExt cx="685225" cy="579075"/>
            </a:xfrm>
          </p:grpSpPr>
          <p:sp>
            <p:nvSpPr>
              <p:cNvPr id="682" name="Google Shape;682;p38"/>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8"/>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8"/>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8"/>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8"/>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8"/>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8"/>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8"/>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8"/>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8"/>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8"/>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8"/>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 name="Google Shape;694;p38"/>
            <p:cNvSpPr/>
            <p:nvPr/>
          </p:nvSpPr>
          <p:spPr>
            <a:xfrm rot="10800000">
              <a:off x="211195" y="85250"/>
              <a:ext cx="223880" cy="22388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 name="Google Shape;695;p38"/>
          <p:cNvSpPr txBox="1"/>
          <p:nvPr>
            <p:ph type="title"/>
          </p:nvPr>
        </p:nvSpPr>
        <p:spPr>
          <a:xfrm>
            <a:off x="713400" y="539700"/>
            <a:ext cx="3663000" cy="927900"/>
          </a:xfrm>
          <a:prstGeom prst="rect">
            <a:avLst/>
          </a:prstGeom>
        </p:spPr>
        <p:txBody>
          <a:bodyPr anchorCtr="0" anchor="ctr" bIns="91425" lIns="91425" spcFirstLastPara="1" rIns="91425" wrap="square" tIns="91425">
            <a:normAutofit/>
          </a:bodyPr>
          <a:lstStyle>
            <a:lvl1pPr lvl="0" rtl="0" algn="l">
              <a:spcBef>
                <a:spcPts val="0"/>
              </a:spcBef>
              <a:spcAft>
                <a:spcPts val="0"/>
              </a:spcAft>
              <a:buClr>
                <a:schemeClr val="accent5"/>
              </a:buClr>
              <a:buSzPts val="2800"/>
              <a:buNone/>
              <a:defRPr/>
            </a:lvl1pPr>
            <a:lvl2pPr lvl="1" rtl="0">
              <a:spcBef>
                <a:spcPts val="0"/>
              </a:spcBef>
              <a:spcAft>
                <a:spcPts val="0"/>
              </a:spcAft>
              <a:buClr>
                <a:schemeClr val="accent5"/>
              </a:buClr>
              <a:buSzPts val="2800"/>
              <a:buNone/>
              <a:defRPr>
                <a:solidFill>
                  <a:schemeClr val="accent5"/>
                </a:solidFill>
                <a:latin typeface="Nunito"/>
                <a:ea typeface="Nunito"/>
                <a:cs typeface="Nunito"/>
                <a:sym typeface="Nunito"/>
              </a:defRPr>
            </a:lvl2pPr>
            <a:lvl3pPr lvl="2" rtl="0">
              <a:spcBef>
                <a:spcPts val="0"/>
              </a:spcBef>
              <a:spcAft>
                <a:spcPts val="0"/>
              </a:spcAft>
              <a:buClr>
                <a:schemeClr val="accent5"/>
              </a:buClr>
              <a:buSzPts val="2800"/>
              <a:buNone/>
              <a:defRPr>
                <a:solidFill>
                  <a:schemeClr val="accent5"/>
                </a:solidFill>
                <a:latin typeface="Nunito"/>
                <a:ea typeface="Nunito"/>
                <a:cs typeface="Nunito"/>
                <a:sym typeface="Nunito"/>
              </a:defRPr>
            </a:lvl3pPr>
            <a:lvl4pPr lvl="3" rtl="0">
              <a:spcBef>
                <a:spcPts val="0"/>
              </a:spcBef>
              <a:spcAft>
                <a:spcPts val="0"/>
              </a:spcAft>
              <a:buClr>
                <a:schemeClr val="accent5"/>
              </a:buClr>
              <a:buSzPts val="2800"/>
              <a:buNone/>
              <a:defRPr>
                <a:solidFill>
                  <a:schemeClr val="accent5"/>
                </a:solidFill>
                <a:latin typeface="Nunito"/>
                <a:ea typeface="Nunito"/>
                <a:cs typeface="Nunito"/>
                <a:sym typeface="Nunito"/>
              </a:defRPr>
            </a:lvl4pPr>
            <a:lvl5pPr lvl="4" rtl="0">
              <a:spcBef>
                <a:spcPts val="0"/>
              </a:spcBef>
              <a:spcAft>
                <a:spcPts val="0"/>
              </a:spcAft>
              <a:buClr>
                <a:schemeClr val="accent5"/>
              </a:buClr>
              <a:buSzPts val="2800"/>
              <a:buNone/>
              <a:defRPr>
                <a:solidFill>
                  <a:schemeClr val="accent5"/>
                </a:solidFill>
                <a:latin typeface="Nunito"/>
                <a:ea typeface="Nunito"/>
                <a:cs typeface="Nunito"/>
                <a:sym typeface="Nunito"/>
              </a:defRPr>
            </a:lvl5pPr>
            <a:lvl6pPr lvl="5" rtl="0">
              <a:spcBef>
                <a:spcPts val="0"/>
              </a:spcBef>
              <a:spcAft>
                <a:spcPts val="0"/>
              </a:spcAft>
              <a:buClr>
                <a:schemeClr val="accent5"/>
              </a:buClr>
              <a:buSzPts val="2800"/>
              <a:buNone/>
              <a:defRPr>
                <a:solidFill>
                  <a:schemeClr val="accent5"/>
                </a:solidFill>
                <a:latin typeface="Nunito"/>
                <a:ea typeface="Nunito"/>
                <a:cs typeface="Nunito"/>
                <a:sym typeface="Nunito"/>
              </a:defRPr>
            </a:lvl6pPr>
            <a:lvl7pPr lvl="6" rtl="0">
              <a:spcBef>
                <a:spcPts val="0"/>
              </a:spcBef>
              <a:spcAft>
                <a:spcPts val="0"/>
              </a:spcAft>
              <a:buClr>
                <a:schemeClr val="accent5"/>
              </a:buClr>
              <a:buSzPts val="2800"/>
              <a:buNone/>
              <a:defRPr>
                <a:solidFill>
                  <a:schemeClr val="accent5"/>
                </a:solidFill>
                <a:latin typeface="Nunito"/>
                <a:ea typeface="Nunito"/>
                <a:cs typeface="Nunito"/>
                <a:sym typeface="Nunito"/>
              </a:defRPr>
            </a:lvl7pPr>
            <a:lvl8pPr lvl="7" rtl="0">
              <a:spcBef>
                <a:spcPts val="0"/>
              </a:spcBef>
              <a:spcAft>
                <a:spcPts val="0"/>
              </a:spcAft>
              <a:buClr>
                <a:schemeClr val="accent5"/>
              </a:buClr>
              <a:buSzPts val="2800"/>
              <a:buNone/>
              <a:defRPr>
                <a:solidFill>
                  <a:schemeClr val="accent5"/>
                </a:solidFill>
                <a:latin typeface="Nunito"/>
                <a:ea typeface="Nunito"/>
                <a:cs typeface="Nunito"/>
                <a:sym typeface="Nunito"/>
              </a:defRPr>
            </a:lvl8pPr>
            <a:lvl9pPr lvl="8" rtl="0">
              <a:spcBef>
                <a:spcPts val="0"/>
              </a:spcBef>
              <a:spcAft>
                <a:spcPts val="0"/>
              </a:spcAft>
              <a:buClr>
                <a:schemeClr val="accent5"/>
              </a:buClr>
              <a:buSzPts val="2800"/>
              <a:buNone/>
              <a:defRPr>
                <a:solidFill>
                  <a:schemeClr val="accent5"/>
                </a:solidFill>
                <a:latin typeface="Nunito"/>
                <a:ea typeface="Nunito"/>
                <a:cs typeface="Nunito"/>
                <a:sym typeface="Nunito"/>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_1">
    <p:spTree>
      <p:nvGrpSpPr>
        <p:cNvPr id="696" name="Shape 696"/>
        <p:cNvGrpSpPr/>
        <p:nvPr/>
      </p:nvGrpSpPr>
      <p:grpSpPr>
        <a:xfrm>
          <a:off x="0" y="0"/>
          <a:ext cx="0" cy="0"/>
          <a:chOff x="0" y="0"/>
          <a:chExt cx="0" cy="0"/>
        </a:xfrm>
      </p:grpSpPr>
      <p:grpSp>
        <p:nvGrpSpPr>
          <p:cNvPr id="697" name="Google Shape;697;p39"/>
          <p:cNvGrpSpPr/>
          <p:nvPr/>
        </p:nvGrpSpPr>
        <p:grpSpPr>
          <a:xfrm>
            <a:off x="435075" y="-157675"/>
            <a:ext cx="8219800" cy="5037867"/>
            <a:chOff x="435075" y="-157675"/>
            <a:chExt cx="8219800" cy="5037867"/>
          </a:xfrm>
        </p:grpSpPr>
        <p:sp>
          <p:nvSpPr>
            <p:cNvPr id="698" name="Google Shape;698;p39"/>
            <p:cNvSpPr/>
            <p:nvPr/>
          </p:nvSpPr>
          <p:spPr>
            <a:xfrm flipH="1">
              <a:off x="7084400" y="4198625"/>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9"/>
            <p:cNvSpPr/>
            <p:nvPr/>
          </p:nvSpPr>
          <p:spPr>
            <a:xfrm flipH="1">
              <a:off x="7904475" y="636800"/>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9"/>
            <p:cNvSpPr/>
            <p:nvPr/>
          </p:nvSpPr>
          <p:spPr>
            <a:xfrm flipH="1" rot="10800000">
              <a:off x="2326895" y="4475017"/>
              <a:ext cx="421200" cy="405175"/>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39"/>
            <p:cNvGrpSpPr/>
            <p:nvPr/>
          </p:nvGrpSpPr>
          <p:grpSpPr>
            <a:xfrm flipH="1">
              <a:off x="435075" y="3261650"/>
              <a:ext cx="975125" cy="98825"/>
              <a:chOff x="7649075" y="1411438"/>
              <a:chExt cx="975125" cy="98825"/>
            </a:xfrm>
          </p:grpSpPr>
          <p:sp>
            <p:nvSpPr>
              <p:cNvPr id="702" name="Google Shape;702;p39"/>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9"/>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 name="Google Shape;704;p39"/>
            <p:cNvGrpSpPr/>
            <p:nvPr/>
          </p:nvGrpSpPr>
          <p:grpSpPr>
            <a:xfrm flipH="1">
              <a:off x="6340125" y="491500"/>
              <a:ext cx="571550" cy="354225"/>
              <a:chOff x="2378875" y="567700"/>
              <a:chExt cx="571550" cy="354225"/>
            </a:xfrm>
          </p:grpSpPr>
          <p:sp>
            <p:nvSpPr>
              <p:cNvPr id="705" name="Google Shape;705;p39"/>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9"/>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9"/>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 name="Google Shape;708;p39"/>
            <p:cNvGrpSpPr/>
            <p:nvPr/>
          </p:nvGrpSpPr>
          <p:grpSpPr>
            <a:xfrm flipH="1">
              <a:off x="435075" y="1566875"/>
              <a:ext cx="306625" cy="306325"/>
              <a:chOff x="8142850" y="658200"/>
              <a:chExt cx="306625" cy="306325"/>
            </a:xfrm>
          </p:grpSpPr>
          <p:sp>
            <p:nvSpPr>
              <p:cNvPr id="709" name="Google Shape;709;p39"/>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9"/>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39"/>
            <p:cNvGrpSpPr/>
            <p:nvPr/>
          </p:nvGrpSpPr>
          <p:grpSpPr>
            <a:xfrm flipH="1">
              <a:off x="753038" y="-157675"/>
              <a:ext cx="685225" cy="579075"/>
              <a:chOff x="457200" y="1099375"/>
              <a:chExt cx="685225" cy="579075"/>
            </a:xfrm>
          </p:grpSpPr>
          <p:sp>
            <p:nvSpPr>
              <p:cNvPr id="712" name="Google Shape;712;p39"/>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9"/>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9"/>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9"/>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9"/>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9"/>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9"/>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9"/>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9"/>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9"/>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9"/>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9"/>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 name="Google Shape;724;p39"/>
            <p:cNvSpPr/>
            <p:nvPr/>
          </p:nvSpPr>
          <p:spPr>
            <a:xfrm flipH="1" rot="10800000">
              <a:off x="2967195" y="4363075"/>
              <a:ext cx="223880" cy="22388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 name="Google Shape;725;p39"/>
          <p:cNvSpPr txBox="1"/>
          <p:nvPr>
            <p:ph type="title"/>
          </p:nvPr>
        </p:nvSpPr>
        <p:spPr>
          <a:xfrm>
            <a:off x="4726700" y="1282600"/>
            <a:ext cx="3351600" cy="16842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4200"/>
              <a:buNone/>
              <a:defRPr sz="3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26" name="Google Shape;726;p39"/>
          <p:cNvSpPr txBox="1"/>
          <p:nvPr>
            <p:ph idx="1" type="subTitle"/>
          </p:nvPr>
        </p:nvSpPr>
        <p:spPr>
          <a:xfrm>
            <a:off x="4726700" y="2966900"/>
            <a:ext cx="3122400" cy="894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2100"/>
              <a:buNone/>
              <a:defRPr>
                <a:solidFill>
                  <a:schemeClr val="dk1"/>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1_1">
    <p:spTree>
      <p:nvGrpSpPr>
        <p:cNvPr id="727" name="Shape 727"/>
        <p:cNvGrpSpPr/>
        <p:nvPr/>
      </p:nvGrpSpPr>
      <p:grpSpPr>
        <a:xfrm>
          <a:off x="0" y="0"/>
          <a:ext cx="0" cy="0"/>
          <a:chOff x="0" y="0"/>
          <a:chExt cx="0" cy="0"/>
        </a:xfrm>
      </p:grpSpPr>
      <p:grpSp>
        <p:nvGrpSpPr>
          <p:cNvPr id="728" name="Google Shape;728;p40"/>
          <p:cNvGrpSpPr/>
          <p:nvPr/>
        </p:nvGrpSpPr>
        <p:grpSpPr>
          <a:xfrm>
            <a:off x="286100" y="415300"/>
            <a:ext cx="8484000" cy="4406342"/>
            <a:chOff x="286100" y="415300"/>
            <a:chExt cx="8484000" cy="4406342"/>
          </a:xfrm>
        </p:grpSpPr>
        <p:sp>
          <p:nvSpPr>
            <p:cNvPr id="729" name="Google Shape;729;p40"/>
            <p:cNvSpPr/>
            <p:nvPr/>
          </p:nvSpPr>
          <p:spPr>
            <a:xfrm flipH="1">
              <a:off x="2558225" y="4326475"/>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0"/>
            <p:cNvSpPr/>
            <p:nvPr/>
          </p:nvSpPr>
          <p:spPr>
            <a:xfrm flipH="1">
              <a:off x="8019700" y="962725"/>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0"/>
            <p:cNvSpPr/>
            <p:nvPr/>
          </p:nvSpPr>
          <p:spPr>
            <a:xfrm flipH="1" rot="10800000">
              <a:off x="7438120" y="4416467"/>
              <a:ext cx="421200" cy="405175"/>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 name="Google Shape;732;p40"/>
            <p:cNvGrpSpPr/>
            <p:nvPr/>
          </p:nvGrpSpPr>
          <p:grpSpPr>
            <a:xfrm flipH="1">
              <a:off x="389225" y="4431700"/>
              <a:ext cx="975125" cy="98825"/>
              <a:chOff x="7649075" y="1411438"/>
              <a:chExt cx="975125" cy="98825"/>
            </a:xfrm>
          </p:grpSpPr>
          <p:sp>
            <p:nvSpPr>
              <p:cNvPr id="733" name="Google Shape;733;p40"/>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0"/>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40"/>
            <p:cNvGrpSpPr/>
            <p:nvPr/>
          </p:nvGrpSpPr>
          <p:grpSpPr>
            <a:xfrm flipH="1">
              <a:off x="6644925" y="415300"/>
              <a:ext cx="571550" cy="354225"/>
              <a:chOff x="2378875" y="567700"/>
              <a:chExt cx="571550" cy="354225"/>
            </a:xfrm>
          </p:grpSpPr>
          <p:sp>
            <p:nvSpPr>
              <p:cNvPr id="736" name="Google Shape;736;p40"/>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0"/>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0"/>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40"/>
            <p:cNvGrpSpPr/>
            <p:nvPr/>
          </p:nvGrpSpPr>
          <p:grpSpPr>
            <a:xfrm flipH="1">
              <a:off x="286100" y="1216950"/>
              <a:ext cx="306625" cy="306325"/>
              <a:chOff x="8142850" y="658200"/>
              <a:chExt cx="306625" cy="306325"/>
            </a:xfrm>
          </p:grpSpPr>
          <p:sp>
            <p:nvSpPr>
              <p:cNvPr id="740" name="Google Shape;740;p40"/>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0"/>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40"/>
            <p:cNvGrpSpPr/>
            <p:nvPr/>
          </p:nvGrpSpPr>
          <p:grpSpPr>
            <a:xfrm flipH="1">
              <a:off x="3905975" y="708263"/>
              <a:ext cx="685225" cy="579075"/>
              <a:chOff x="457200" y="1099375"/>
              <a:chExt cx="685225" cy="579075"/>
            </a:xfrm>
          </p:grpSpPr>
          <p:sp>
            <p:nvSpPr>
              <p:cNvPr id="743" name="Google Shape;743;p40"/>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0"/>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0"/>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0"/>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0"/>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0"/>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0"/>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0"/>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0"/>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0"/>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0"/>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0"/>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 name="Google Shape;755;p40"/>
            <p:cNvSpPr/>
            <p:nvPr/>
          </p:nvSpPr>
          <p:spPr>
            <a:xfrm flipH="1" rot="10800000">
              <a:off x="8078420" y="4304525"/>
              <a:ext cx="223880" cy="22388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 name="Google Shape;756;p40"/>
          <p:cNvSpPr txBox="1"/>
          <p:nvPr>
            <p:ph type="title"/>
          </p:nvPr>
        </p:nvSpPr>
        <p:spPr>
          <a:xfrm>
            <a:off x="915025" y="1989150"/>
            <a:ext cx="4463100" cy="15804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3600"/>
              <a:buNone/>
              <a:defRPr b="1" sz="4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757" name="Google Shape;757;p40"/>
          <p:cNvSpPr txBox="1"/>
          <p:nvPr>
            <p:ph idx="1" type="subTitle"/>
          </p:nvPr>
        </p:nvSpPr>
        <p:spPr>
          <a:xfrm>
            <a:off x="915025" y="3569550"/>
            <a:ext cx="4463100" cy="357000"/>
          </a:xfrm>
          <a:prstGeom prst="rect">
            <a:avLst/>
          </a:prstGeom>
        </p:spPr>
        <p:txBody>
          <a:bodyPr anchorCtr="0" anchor="ctr" bIns="91425" lIns="91425" spcFirstLastPara="1" rIns="91425" wrap="square" tIns="91425">
            <a:normAutofit/>
          </a:bodyPr>
          <a:lstStyle>
            <a:lvl1pPr lvl="0" rtl="0">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58" name="Google Shape;758;p40"/>
          <p:cNvSpPr txBox="1"/>
          <p:nvPr>
            <p:ph hasCustomPrompt="1" idx="2" type="title"/>
          </p:nvPr>
        </p:nvSpPr>
        <p:spPr>
          <a:xfrm>
            <a:off x="915025" y="1216950"/>
            <a:ext cx="1933200" cy="7722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3000"/>
              <a:buNone/>
              <a:defRPr b="0" sz="7000">
                <a:solidFill>
                  <a:schemeClr val="accent2"/>
                </a:solidFill>
                <a:latin typeface="Montserrat SemiBold"/>
                <a:ea typeface="Montserrat SemiBold"/>
                <a:cs typeface="Montserrat SemiBold"/>
                <a:sym typeface="Montserrat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1_1_1">
    <p:spTree>
      <p:nvGrpSpPr>
        <p:cNvPr id="759" name="Shape 759"/>
        <p:cNvGrpSpPr/>
        <p:nvPr/>
      </p:nvGrpSpPr>
      <p:grpSpPr>
        <a:xfrm>
          <a:off x="0" y="0"/>
          <a:ext cx="0" cy="0"/>
          <a:chOff x="0" y="0"/>
          <a:chExt cx="0" cy="0"/>
        </a:xfrm>
      </p:grpSpPr>
      <p:grpSp>
        <p:nvGrpSpPr>
          <p:cNvPr id="760" name="Google Shape;760;p41"/>
          <p:cNvGrpSpPr/>
          <p:nvPr/>
        </p:nvGrpSpPr>
        <p:grpSpPr>
          <a:xfrm>
            <a:off x="389225" y="362588"/>
            <a:ext cx="8621500" cy="4434105"/>
            <a:chOff x="389225" y="362588"/>
            <a:chExt cx="8621500" cy="4434105"/>
          </a:xfrm>
        </p:grpSpPr>
        <p:sp>
          <p:nvSpPr>
            <p:cNvPr id="761" name="Google Shape;761;p41"/>
            <p:cNvSpPr/>
            <p:nvPr/>
          </p:nvSpPr>
          <p:spPr>
            <a:xfrm flipH="1">
              <a:off x="2386350" y="1341500"/>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1"/>
            <p:cNvSpPr/>
            <p:nvPr/>
          </p:nvSpPr>
          <p:spPr>
            <a:xfrm flipH="1">
              <a:off x="8260325" y="494950"/>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1"/>
            <p:cNvSpPr/>
            <p:nvPr/>
          </p:nvSpPr>
          <p:spPr>
            <a:xfrm flipH="1" rot="10800000">
              <a:off x="7839120" y="4391517"/>
              <a:ext cx="421200" cy="405175"/>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 name="Google Shape;764;p41"/>
            <p:cNvGrpSpPr/>
            <p:nvPr/>
          </p:nvGrpSpPr>
          <p:grpSpPr>
            <a:xfrm flipH="1">
              <a:off x="389225" y="4431700"/>
              <a:ext cx="975125" cy="98825"/>
              <a:chOff x="7649075" y="1411438"/>
              <a:chExt cx="975125" cy="98825"/>
            </a:xfrm>
          </p:grpSpPr>
          <p:sp>
            <p:nvSpPr>
              <p:cNvPr id="765" name="Google Shape;765;p41"/>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1"/>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41"/>
            <p:cNvGrpSpPr/>
            <p:nvPr/>
          </p:nvGrpSpPr>
          <p:grpSpPr>
            <a:xfrm flipH="1">
              <a:off x="6811075" y="362588"/>
              <a:ext cx="571550" cy="354225"/>
              <a:chOff x="2378875" y="567700"/>
              <a:chExt cx="571550" cy="354225"/>
            </a:xfrm>
          </p:grpSpPr>
          <p:sp>
            <p:nvSpPr>
              <p:cNvPr id="768" name="Google Shape;768;p41"/>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1"/>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1"/>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41"/>
            <p:cNvGrpSpPr/>
            <p:nvPr/>
          </p:nvGrpSpPr>
          <p:grpSpPr>
            <a:xfrm flipH="1">
              <a:off x="635600" y="494950"/>
              <a:ext cx="306625" cy="306325"/>
              <a:chOff x="8142850" y="658200"/>
              <a:chExt cx="306625" cy="306325"/>
            </a:xfrm>
          </p:grpSpPr>
          <p:sp>
            <p:nvSpPr>
              <p:cNvPr id="772" name="Google Shape;772;p41"/>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1"/>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41"/>
            <p:cNvGrpSpPr/>
            <p:nvPr/>
          </p:nvGrpSpPr>
          <p:grpSpPr>
            <a:xfrm flipH="1">
              <a:off x="6461250" y="3569538"/>
              <a:ext cx="685225" cy="579075"/>
              <a:chOff x="457200" y="1099375"/>
              <a:chExt cx="685225" cy="579075"/>
            </a:xfrm>
          </p:grpSpPr>
          <p:sp>
            <p:nvSpPr>
              <p:cNvPr id="775" name="Google Shape;775;p41"/>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1"/>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1"/>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1"/>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1"/>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1"/>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1"/>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1"/>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1"/>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1"/>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1"/>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1"/>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 name="Google Shape;787;p41"/>
            <p:cNvSpPr/>
            <p:nvPr/>
          </p:nvSpPr>
          <p:spPr>
            <a:xfrm flipH="1" rot="10800000">
              <a:off x="8319045" y="4165525"/>
              <a:ext cx="223880" cy="22388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41"/>
          <p:cNvSpPr txBox="1"/>
          <p:nvPr>
            <p:ph type="title"/>
          </p:nvPr>
        </p:nvSpPr>
        <p:spPr>
          <a:xfrm>
            <a:off x="761125" y="1989150"/>
            <a:ext cx="4757100" cy="15804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3600"/>
              <a:buNone/>
              <a:defRPr b="1" sz="4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789" name="Google Shape;789;p41"/>
          <p:cNvSpPr txBox="1"/>
          <p:nvPr>
            <p:ph idx="1" type="subTitle"/>
          </p:nvPr>
        </p:nvSpPr>
        <p:spPr>
          <a:xfrm>
            <a:off x="761125" y="3569550"/>
            <a:ext cx="4757100" cy="357000"/>
          </a:xfrm>
          <a:prstGeom prst="rect">
            <a:avLst/>
          </a:prstGeom>
        </p:spPr>
        <p:txBody>
          <a:bodyPr anchorCtr="0" anchor="ctr" bIns="91425" lIns="91425" spcFirstLastPara="1" rIns="91425" wrap="square" tIns="91425">
            <a:normAutofit/>
          </a:bodyPr>
          <a:lstStyle>
            <a:lvl1pPr lvl="0" rtl="0">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90" name="Google Shape;790;p41"/>
          <p:cNvSpPr txBox="1"/>
          <p:nvPr>
            <p:ph hasCustomPrompt="1" idx="2" type="title"/>
          </p:nvPr>
        </p:nvSpPr>
        <p:spPr>
          <a:xfrm>
            <a:off x="761125" y="1216950"/>
            <a:ext cx="1933200" cy="772200"/>
          </a:xfrm>
          <a:prstGeom prst="rect">
            <a:avLst/>
          </a:prstGeom>
        </p:spPr>
        <p:txBody>
          <a:bodyPr anchorCtr="0" anchor="ctr" bIns="91425" lIns="91425" spcFirstLastPara="1" rIns="91425" wrap="square" tIns="91425">
            <a:normAutofit/>
          </a:bodyPr>
          <a:lstStyle>
            <a:lvl1pPr lvl="0" rtl="0" algn="l">
              <a:spcBef>
                <a:spcPts val="0"/>
              </a:spcBef>
              <a:spcAft>
                <a:spcPts val="0"/>
              </a:spcAft>
              <a:buSzPts val="3000"/>
              <a:buNone/>
              <a:defRPr b="0" sz="7000">
                <a:solidFill>
                  <a:schemeClr val="accent2"/>
                </a:solidFill>
                <a:latin typeface="Montserrat SemiBold"/>
                <a:ea typeface="Montserrat SemiBold"/>
                <a:cs typeface="Montserrat SemiBold"/>
                <a:sym typeface="Montserrat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_1_2">
    <p:spTree>
      <p:nvGrpSpPr>
        <p:cNvPr id="791" name="Shape 791"/>
        <p:cNvGrpSpPr/>
        <p:nvPr/>
      </p:nvGrpSpPr>
      <p:grpSpPr>
        <a:xfrm>
          <a:off x="0" y="0"/>
          <a:ext cx="0" cy="0"/>
          <a:chOff x="0" y="0"/>
          <a:chExt cx="0" cy="0"/>
        </a:xfrm>
      </p:grpSpPr>
      <p:sp>
        <p:nvSpPr>
          <p:cNvPr id="792" name="Google Shape;792;p42"/>
          <p:cNvSpPr txBox="1"/>
          <p:nvPr>
            <p:ph hasCustomPrompt="1" type="title"/>
          </p:nvPr>
        </p:nvSpPr>
        <p:spPr>
          <a:xfrm>
            <a:off x="949488" y="2838149"/>
            <a:ext cx="3583200" cy="684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93" name="Google Shape;793;p42"/>
          <p:cNvSpPr txBox="1"/>
          <p:nvPr>
            <p:ph idx="1" type="subTitle"/>
          </p:nvPr>
        </p:nvSpPr>
        <p:spPr>
          <a:xfrm>
            <a:off x="952188" y="3522149"/>
            <a:ext cx="3577800" cy="495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1800"/>
              <a:buNone/>
              <a:defRPr sz="15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94" name="Google Shape;794;p42"/>
          <p:cNvSpPr txBox="1"/>
          <p:nvPr>
            <p:ph hasCustomPrompt="1" idx="2" type="title"/>
          </p:nvPr>
        </p:nvSpPr>
        <p:spPr>
          <a:xfrm>
            <a:off x="949488" y="1184449"/>
            <a:ext cx="3583200" cy="684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95" name="Google Shape;795;p42"/>
          <p:cNvSpPr txBox="1"/>
          <p:nvPr>
            <p:ph idx="3" type="subTitle"/>
          </p:nvPr>
        </p:nvSpPr>
        <p:spPr>
          <a:xfrm>
            <a:off x="952188" y="1868449"/>
            <a:ext cx="3577800" cy="495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1800"/>
              <a:buNone/>
              <a:defRPr sz="15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96" name="Google Shape;796;p42"/>
          <p:cNvSpPr txBox="1"/>
          <p:nvPr>
            <p:ph hasCustomPrompt="1" idx="4" type="title"/>
          </p:nvPr>
        </p:nvSpPr>
        <p:spPr>
          <a:xfrm>
            <a:off x="4611313" y="1184449"/>
            <a:ext cx="3583200" cy="684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97" name="Google Shape;797;p42"/>
          <p:cNvSpPr txBox="1"/>
          <p:nvPr>
            <p:ph idx="5" type="subTitle"/>
          </p:nvPr>
        </p:nvSpPr>
        <p:spPr>
          <a:xfrm>
            <a:off x="4614013" y="1868499"/>
            <a:ext cx="3577800" cy="495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1800"/>
              <a:buNone/>
              <a:defRPr sz="15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98" name="Google Shape;798;p42"/>
          <p:cNvSpPr txBox="1"/>
          <p:nvPr>
            <p:ph hasCustomPrompt="1" idx="6" type="title"/>
          </p:nvPr>
        </p:nvSpPr>
        <p:spPr>
          <a:xfrm>
            <a:off x="4611313" y="2838149"/>
            <a:ext cx="3583200" cy="684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99" name="Google Shape;799;p42"/>
          <p:cNvSpPr txBox="1"/>
          <p:nvPr>
            <p:ph idx="7" type="subTitle"/>
          </p:nvPr>
        </p:nvSpPr>
        <p:spPr>
          <a:xfrm>
            <a:off x="4614013" y="3522199"/>
            <a:ext cx="3577800" cy="495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1800"/>
              <a:buNone/>
              <a:defRPr sz="15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6">
    <p:spTree>
      <p:nvGrpSpPr>
        <p:cNvPr id="800" name="Shape 800"/>
        <p:cNvGrpSpPr/>
        <p:nvPr/>
      </p:nvGrpSpPr>
      <p:grpSpPr>
        <a:xfrm>
          <a:off x="0" y="0"/>
          <a:ext cx="0" cy="0"/>
          <a:chOff x="0" y="0"/>
          <a:chExt cx="0" cy="0"/>
        </a:xfrm>
      </p:grpSpPr>
      <p:grpSp>
        <p:nvGrpSpPr>
          <p:cNvPr id="801" name="Google Shape;801;p43"/>
          <p:cNvGrpSpPr/>
          <p:nvPr/>
        </p:nvGrpSpPr>
        <p:grpSpPr>
          <a:xfrm>
            <a:off x="151226" y="59350"/>
            <a:ext cx="8858799" cy="5272049"/>
            <a:chOff x="151226" y="59350"/>
            <a:chExt cx="8858799" cy="5272049"/>
          </a:xfrm>
        </p:grpSpPr>
        <p:grpSp>
          <p:nvGrpSpPr>
            <p:cNvPr id="802" name="Google Shape;802;p43"/>
            <p:cNvGrpSpPr/>
            <p:nvPr/>
          </p:nvGrpSpPr>
          <p:grpSpPr>
            <a:xfrm>
              <a:off x="2860988" y="4752324"/>
              <a:ext cx="685225" cy="579075"/>
              <a:chOff x="457200" y="1099375"/>
              <a:chExt cx="685225" cy="579075"/>
            </a:xfrm>
          </p:grpSpPr>
          <p:sp>
            <p:nvSpPr>
              <p:cNvPr id="803" name="Google Shape;803;p43"/>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3"/>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3"/>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3"/>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3"/>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3"/>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3"/>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3"/>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3"/>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3"/>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3"/>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3"/>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 name="Google Shape;815;p43"/>
            <p:cNvSpPr/>
            <p:nvPr/>
          </p:nvSpPr>
          <p:spPr>
            <a:xfrm>
              <a:off x="8649151" y="1886776"/>
              <a:ext cx="354189" cy="340856"/>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3"/>
            <p:cNvSpPr/>
            <p:nvPr/>
          </p:nvSpPr>
          <p:spPr>
            <a:xfrm>
              <a:off x="175025" y="4227801"/>
              <a:ext cx="238344" cy="238344"/>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 name="Google Shape;817;p43"/>
            <p:cNvGrpSpPr/>
            <p:nvPr/>
          </p:nvGrpSpPr>
          <p:grpSpPr>
            <a:xfrm>
              <a:off x="611763" y="59350"/>
              <a:ext cx="571550" cy="354225"/>
              <a:chOff x="2378875" y="567700"/>
              <a:chExt cx="571550" cy="354225"/>
            </a:xfrm>
          </p:grpSpPr>
          <p:sp>
            <p:nvSpPr>
              <p:cNvPr id="818" name="Google Shape;818;p43"/>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3"/>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3"/>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43"/>
            <p:cNvGrpSpPr/>
            <p:nvPr/>
          </p:nvGrpSpPr>
          <p:grpSpPr>
            <a:xfrm>
              <a:off x="8308200" y="731375"/>
              <a:ext cx="306625" cy="306325"/>
              <a:chOff x="8142850" y="658200"/>
              <a:chExt cx="306625" cy="306325"/>
            </a:xfrm>
          </p:grpSpPr>
          <p:sp>
            <p:nvSpPr>
              <p:cNvPr id="822" name="Google Shape;822;p43"/>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3"/>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43"/>
            <p:cNvGrpSpPr/>
            <p:nvPr/>
          </p:nvGrpSpPr>
          <p:grpSpPr>
            <a:xfrm flipH="1" rot="5400000">
              <a:off x="8423713" y="4426663"/>
              <a:ext cx="571550" cy="354225"/>
              <a:chOff x="2378875" y="567700"/>
              <a:chExt cx="571550" cy="354225"/>
            </a:xfrm>
          </p:grpSpPr>
          <p:sp>
            <p:nvSpPr>
              <p:cNvPr id="825" name="Google Shape;825;p43"/>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3"/>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3"/>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 name="Google Shape;828;p43"/>
            <p:cNvSpPr/>
            <p:nvPr/>
          </p:nvSpPr>
          <p:spPr>
            <a:xfrm>
              <a:off x="8113750" y="262725"/>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 name="Google Shape;829;p43"/>
            <p:cNvGrpSpPr/>
            <p:nvPr/>
          </p:nvGrpSpPr>
          <p:grpSpPr>
            <a:xfrm>
              <a:off x="299961" y="4770412"/>
              <a:ext cx="238340" cy="238106"/>
              <a:chOff x="8142850" y="658200"/>
              <a:chExt cx="306625" cy="306325"/>
            </a:xfrm>
          </p:grpSpPr>
          <p:sp>
            <p:nvSpPr>
              <p:cNvPr id="830" name="Google Shape;830;p43"/>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3"/>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 name="Google Shape;832;p43"/>
            <p:cNvSpPr/>
            <p:nvPr/>
          </p:nvSpPr>
          <p:spPr>
            <a:xfrm>
              <a:off x="151226" y="1113900"/>
              <a:ext cx="354229" cy="340752"/>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 name="Google Shape;833;p43"/>
          <p:cNvSpPr txBox="1"/>
          <p:nvPr>
            <p:ph type="title"/>
          </p:nvPr>
        </p:nvSpPr>
        <p:spPr>
          <a:xfrm>
            <a:off x="758775" y="381193"/>
            <a:ext cx="76263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6"/>
              </a:buClr>
              <a:buSzPts val="2800"/>
              <a:buNone/>
              <a:defRPr/>
            </a:lvl1pPr>
            <a:lvl2pPr lvl="1" rtl="0">
              <a:spcBef>
                <a:spcPts val="0"/>
              </a:spcBef>
              <a:spcAft>
                <a:spcPts val="0"/>
              </a:spcAft>
              <a:buClr>
                <a:schemeClr val="accent6"/>
              </a:buClr>
              <a:buSzPts val="2800"/>
              <a:buNone/>
              <a:defRPr>
                <a:solidFill>
                  <a:schemeClr val="accent6"/>
                </a:solidFill>
              </a:defRPr>
            </a:lvl2pPr>
            <a:lvl3pPr lvl="2" rtl="0">
              <a:spcBef>
                <a:spcPts val="0"/>
              </a:spcBef>
              <a:spcAft>
                <a:spcPts val="0"/>
              </a:spcAft>
              <a:buClr>
                <a:schemeClr val="accent6"/>
              </a:buClr>
              <a:buSzPts val="2800"/>
              <a:buNone/>
              <a:defRPr>
                <a:solidFill>
                  <a:schemeClr val="accent6"/>
                </a:solidFill>
              </a:defRPr>
            </a:lvl3pPr>
            <a:lvl4pPr lvl="3" rtl="0">
              <a:spcBef>
                <a:spcPts val="0"/>
              </a:spcBef>
              <a:spcAft>
                <a:spcPts val="0"/>
              </a:spcAft>
              <a:buClr>
                <a:schemeClr val="accent6"/>
              </a:buClr>
              <a:buSzPts val="2800"/>
              <a:buNone/>
              <a:defRPr>
                <a:solidFill>
                  <a:schemeClr val="accent6"/>
                </a:solidFill>
              </a:defRPr>
            </a:lvl4pPr>
            <a:lvl5pPr lvl="4" rtl="0">
              <a:spcBef>
                <a:spcPts val="0"/>
              </a:spcBef>
              <a:spcAft>
                <a:spcPts val="0"/>
              </a:spcAft>
              <a:buClr>
                <a:schemeClr val="accent6"/>
              </a:buClr>
              <a:buSzPts val="2800"/>
              <a:buNone/>
              <a:defRPr>
                <a:solidFill>
                  <a:schemeClr val="accent6"/>
                </a:solidFill>
              </a:defRPr>
            </a:lvl5pPr>
            <a:lvl6pPr lvl="5" rtl="0">
              <a:spcBef>
                <a:spcPts val="0"/>
              </a:spcBef>
              <a:spcAft>
                <a:spcPts val="0"/>
              </a:spcAft>
              <a:buClr>
                <a:schemeClr val="accent6"/>
              </a:buClr>
              <a:buSzPts val="2800"/>
              <a:buNone/>
              <a:defRPr>
                <a:solidFill>
                  <a:schemeClr val="accent6"/>
                </a:solidFill>
              </a:defRPr>
            </a:lvl6pPr>
            <a:lvl7pPr lvl="6" rtl="0">
              <a:spcBef>
                <a:spcPts val="0"/>
              </a:spcBef>
              <a:spcAft>
                <a:spcPts val="0"/>
              </a:spcAft>
              <a:buClr>
                <a:schemeClr val="accent6"/>
              </a:buClr>
              <a:buSzPts val="2800"/>
              <a:buNone/>
              <a:defRPr>
                <a:solidFill>
                  <a:schemeClr val="accent6"/>
                </a:solidFill>
              </a:defRPr>
            </a:lvl7pPr>
            <a:lvl8pPr lvl="7" rtl="0">
              <a:spcBef>
                <a:spcPts val="0"/>
              </a:spcBef>
              <a:spcAft>
                <a:spcPts val="0"/>
              </a:spcAft>
              <a:buClr>
                <a:schemeClr val="accent6"/>
              </a:buClr>
              <a:buSzPts val="2800"/>
              <a:buNone/>
              <a:defRPr>
                <a:solidFill>
                  <a:schemeClr val="accent6"/>
                </a:solidFill>
              </a:defRPr>
            </a:lvl8pPr>
            <a:lvl9pPr lvl="8" rtl="0">
              <a:spcBef>
                <a:spcPts val="0"/>
              </a:spcBef>
              <a:spcAft>
                <a:spcPts val="0"/>
              </a:spcAft>
              <a:buClr>
                <a:schemeClr val="accent6"/>
              </a:buClr>
              <a:buSzPts val="2800"/>
              <a:buNone/>
              <a:defRPr>
                <a:solidFill>
                  <a:schemeClr val="accent6"/>
                </a:solidFill>
              </a:defRPr>
            </a:lvl9pPr>
          </a:lstStyle>
          <a:p/>
        </p:txBody>
      </p:sp>
      <p:sp>
        <p:nvSpPr>
          <p:cNvPr id="834" name="Google Shape;834;p43"/>
          <p:cNvSpPr txBox="1"/>
          <p:nvPr>
            <p:ph idx="1" type="subTitle"/>
          </p:nvPr>
        </p:nvSpPr>
        <p:spPr>
          <a:xfrm>
            <a:off x="810950" y="2298500"/>
            <a:ext cx="2706000" cy="13968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5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os columnas 1">
  <p:cSld name="TITLE_AND_TWO_COLUMNS_1">
    <p:spTree>
      <p:nvGrpSpPr>
        <p:cNvPr id="835" name="Shape 835"/>
        <p:cNvGrpSpPr/>
        <p:nvPr/>
      </p:nvGrpSpPr>
      <p:grpSpPr>
        <a:xfrm>
          <a:off x="0" y="0"/>
          <a:ext cx="0" cy="0"/>
          <a:chOff x="0" y="0"/>
          <a:chExt cx="0" cy="0"/>
        </a:xfrm>
      </p:grpSpPr>
      <p:grpSp>
        <p:nvGrpSpPr>
          <p:cNvPr id="836" name="Google Shape;836;p44"/>
          <p:cNvGrpSpPr/>
          <p:nvPr/>
        </p:nvGrpSpPr>
        <p:grpSpPr>
          <a:xfrm>
            <a:off x="422274" y="59350"/>
            <a:ext cx="8168628" cy="5272049"/>
            <a:chOff x="422274" y="59350"/>
            <a:chExt cx="8168628" cy="5272049"/>
          </a:xfrm>
        </p:grpSpPr>
        <p:sp>
          <p:nvSpPr>
            <p:cNvPr id="837" name="Google Shape;837;p44"/>
            <p:cNvSpPr/>
            <p:nvPr/>
          </p:nvSpPr>
          <p:spPr>
            <a:xfrm flipH="1">
              <a:off x="3829451" y="1580475"/>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4"/>
            <p:cNvSpPr/>
            <p:nvPr/>
          </p:nvSpPr>
          <p:spPr>
            <a:xfrm flipH="1">
              <a:off x="4043671" y="3056150"/>
              <a:ext cx="354229" cy="340752"/>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 name="Google Shape;839;p44"/>
            <p:cNvGrpSpPr/>
            <p:nvPr/>
          </p:nvGrpSpPr>
          <p:grpSpPr>
            <a:xfrm>
              <a:off x="422274" y="59350"/>
              <a:ext cx="8168628" cy="5272049"/>
              <a:chOff x="422274" y="59350"/>
              <a:chExt cx="8168628" cy="5272049"/>
            </a:xfrm>
          </p:grpSpPr>
          <p:grpSp>
            <p:nvGrpSpPr>
              <p:cNvPr id="840" name="Google Shape;840;p44"/>
              <p:cNvGrpSpPr/>
              <p:nvPr/>
            </p:nvGrpSpPr>
            <p:grpSpPr>
              <a:xfrm flipH="1">
                <a:off x="5615039" y="4752324"/>
                <a:ext cx="685225" cy="579075"/>
                <a:chOff x="457200" y="1099375"/>
                <a:chExt cx="685225" cy="579075"/>
              </a:xfrm>
            </p:grpSpPr>
            <p:sp>
              <p:nvSpPr>
                <p:cNvPr id="841" name="Google Shape;841;p44"/>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4"/>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4"/>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4"/>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4"/>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4"/>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4"/>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4"/>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4"/>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4"/>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4"/>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4"/>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 name="Google Shape;853;p44"/>
              <p:cNvSpPr/>
              <p:nvPr/>
            </p:nvSpPr>
            <p:spPr>
              <a:xfrm flipH="1">
                <a:off x="422274" y="2098751"/>
                <a:ext cx="354189" cy="340856"/>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4"/>
              <p:cNvSpPr/>
              <p:nvPr/>
            </p:nvSpPr>
            <p:spPr>
              <a:xfrm flipH="1">
                <a:off x="8352557" y="3448601"/>
                <a:ext cx="238344" cy="238344"/>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 name="Google Shape;855;p44"/>
              <p:cNvGrpSpPr/>
              <p:nvPr/>
            </p:nvGrpSpPr>
            <p:grpSpPr>
              <a:xfrm flipH="1">
                <a:off x="7977939" y="59350"/>
                <a:ext cx="571550" cy="354225"/>
                <a:chOff x="2378875" y="567700"/>
                <a:chExt cx="571550" cy="354225"/>
              </a:xfrm>
            </p:grpSpPr>
            <p:sp>
              <p:nvSpPr>
                <p:cNvPr id="856" name="Google Shape;856;p44"/>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4"/>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4"/>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44"/>
              <p:cNvGrpSpPr/>
              <p:nvPr/>
            </p:nvGrpSpPr>
            <p:grpSpPr>
              <a:xfrm flipH="1">
                <a:off x="876851" y="994925"/>
                <a:ext cx="306625" cy="306325"/>
                <a:chOff x="8142850" y="658200"/>
                <a:chExt cx="306625" cy="306325"/>
              </a:xfrm>
            </p:grpSpPr>
            <p:sp>
              <p:nvSpPr>
                <p:cNvPr id="860" name="Google Shape;860;p44"/>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4"/>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 name="Google Shape;862;p44"/>
              <p:cNvGrpSpPr/>
              <p:nvPr/>
            </p:nvGrpSpPr>
            <p:grpSpPr>
              <a:xfrm rot="-5400000">
                <a:off x="744389" y="4065713"/>
                <a:ext cx="571550" cy="354225"/>
                <a:chOff x="2378875" y="567700"/>
                <a:chExt cx="571550" cy="354225"/>
              </a:xfrm>
            </p:grpSpPr>
            <p:sp>
              <p:nvSpPr>
                <p:cNvPr id="863" name="Google Shape;863;p44"/>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4"/>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4"/>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44"/>
              <p:cNvGrpSpPr/>
              <p:nvPr/>
            </p:nvGrpSpPr>
            <p:grpSpPr>
              <a:xfrm flipH="1">
                <a:off x="7977951" y="4290487"/>
                <a:ext cx="238340" cy="238106"/>
                <a:chOff x="8142850" y="658200"/>
                <a:chExt cx="306625" cy="306325"/>
              </a:xfrm>
            </p:grpSpPr>
            <p:sp>
              <p:nvSpPr>
                <p:cNvPr id="867" name="Google Shape;867;p44"/>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4"/>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69" name="Google Shape;869;p44"/>
          <p:cNvSpPr txBox="1"/>
          <p:nvPr>
            <p:ph type="title"/>
          </p:nvPr>
        </p:nvSpPr>
        <p:spPr>
          <a:xfrm>
            <a:off x="758775" y="381193"/>
            <a:ext cx="7626300" cy="5727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70" name="Google Shape;870;p44"/>
          <p:cNvSpPr txBox="1"/>
          <p:nvPr>
            <p:ph idx="2" type="title"/>
          </p:nvPr>
        </p:nvSpPr>
        <p:spPr>
          <a:xfrm>
            <a:off x="5010889" y="3016964"/>
            <a:ext cx="2633400" cy="400500"/>
          </a:xfrm>
          <a:prstGeom prst="rect">
            <a:avLst/>
          </a:prstGeom>
        </p:spPr>
        <p:txBody>
          <a:bodyPr anchorCtr="0" anchor="ctr" bIns="91425" lIns="91425" spcFirstLastPara="1" rIns="91425" wrap="square" tIns="91425">
            <a:norm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71" name="Google Shape;871;p44"/>
          <p:cNvSpPr txBox="1"/>
          <p:nvPr>
            <p:ph idx="3" type="title"/>
          </p:nvPr>
        </p:nvSpPr>
        <p:spPr>
          <a:xfrm>
            <a:off x="5010900" y="3417588"/>
            <a:ext cx="2633400" cy="7848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Char char="❏"/>
              <a:defRPr b="0" sz="1400">
                <a:latin typeface="Raleway"/>
                <a:ea typeface="Raleway"/>
                <a:cs typeface="Raleway"/>
                <a:sym typeface="Raleway"/>
              </a:defRPr>
            </a:lvl1pPr>
            <a:lvl2pPr lvl="1" rtl="0">
              <a:spcBef>
                <a:spcPts val="0"/>
              </a:spcBef>
              <a:spcAft>
                <a:spcPts val="0"/>
              </a:spcAft>
              <a:buSzPts val="1400"/>
              <a:buFont typeface="Nunito"/>
              <a:buChar char="❏"/>
              <a:defRPr sz="1400">
                <a:latin typeface="Nunito"/>
                <a:ea typeface="Nunito"/>
                <a:cs typeface="Nunito"/>
                <a:sym typeface="Nunito"/>
              </a:defRPr>
            </a:lvl2pPr>
            <a:lvl3pPr lvl="2" rtl="0">
              <a:spcBef>
                <a:spcPts val="0"/>
              </a:spcBef>
              <a:spcAft>
                <a:spcPts val="0"/>
              </a:spcAft>
              <a:buSzPts val="1400"/>
              <a:buFont typeface="Nunito"/>
              <a:buChar char="❏"/>
              <a:defRPr sz="1400">
                <a:latin typeface="Nunito"/>
                <a:ea typeface="Nunito"/>
                <a:cs typeface="Nunito"/>
                <a:sym typeface="Nunito"/>
              </a:defRPr>
            </a:lvl3pPr>
            <a:lvl4pPr lvl="3" rtl="0">
              <a:spcBef>
                <a:spcPts val="0"/>
              </a:spcBef>
              <a:spcAft>
                <a:spcPts val="0"/>
              </a:spcAft>
              <a:buSzPts val="1400"/>
              <a:buFont typeface="Nunito"/>
              <a:buChar char="❏"/>
              <a:defRPr sz="1400">
                <a:latin typeface="Nunito"/>
                <a:ea typeface="Nunito"/>
                <a:cs typeface="Nunito"/>
                <a:sym typeface="Nunito"/>
              </a:defRPr>
            </a:lvl4pPr>
            <a:lvl5pPr lvl="4" rtl="0">
              <a:spcBef>
                <a:spcPts val="0"/>
              </a:spcBef>
              <a:spcAft>
                <a:spcPts val="0"/>
              </a:spcAft>
              <a:buSzPts val="1400"/>
              <a:buFont typeface="Nunito"/>
              <a:buChar char="❏"/>
              <a:defRPr sz="1400">
                <a:latin typeface="Nunito"/>
                <a:ea typeface="Nunito"/>
                <a:cs typeface="Nunito"/>
                <a:sym typeface="Nunito"/>
              </a:defRPr>
            </a:lvl5pPr>
            <a:lvl6pPr lvl="5" rtl="0">
              <a:spcBef>
                <a:spcPts val="0"/>
              </a:spcBef>
              <a:spcAft>
                <a:spcPts val="0"/>
              </a:spcAft>
              <a:buSzPts val="1400"/>
              <a:buFont typeface="Nunito"/>
              <a:buChar char="❏"/>
              <a:defRPr sz="1400">
                <a:latin typeface="Nunito"/>
                <a:ea typeface="Nunito"/>
                <a:cs typeface="Nunito"/>
                <a:sym typeface="Nunito"/>
              </a:defRPr>
            </a:lvl6pPr>
            <a:lvl7pPr lvl="6" rtl="0">
              <a:spcBef>
                <a:spcPts val="0"/>
              </a:spcBef>
              <a:spcAft>
                <a:spcPts val="0"/>
              </a:spcAft>
              <a:buSzPts val="1400"/>
              <a:buFont typeface="Nunito"/>
              <a:buChar char="❏"/>
              <a:defRPr sz="1400">
                <a:latin typeface="Nunito"/>
                <a:ea typeface="Nunito"/>
                <a:cs typeface="Nunito"/>
                <a:sym typeface="Nunito"/>
              </a:defRPr>
            </a:lvl7pPr>
            <a:lvl8pPr lvl="7" rtl="0">
              <a:spcBef>
                <a:spcPts val="0"/>
              </a:spcBef>
              <a:spcAft>
                <a:spcPts val="0"/>
              </a:spcAft>
              <a:buSzPts val="1400"/>
              <a:buFont typeface="Nunito"/>
              <a:buChar char="❏"/>
              <a:defRPr sz="1400">
                <a:latin typeface="Nunito"/>
                <a:ea typeface="Nunito"/>
                <a:cs typeface="Nunito"/>
                <a:sym typeface="Nunito"/>
              </a:defRPr>
            </a:lvl8pPr>
            <a:lvl9pPr lvl="8" rtl="0">
              <a:spcBef>
                <a:spcPts val="0"/>
              </a:spcBef>
              <a:spcAft>
                <a:spcPts val="0"/>
              </a:spcAft>
              <a:buSzPts val="1400"/>
              <a:buFont typeface="Nunito"/>
              <a:buChar char="❏"/>
              <a:defRPr sz="1400">
                <a:latin typeface="Nunito"/>
                <a:ea typeface="Nunito"/>
                <a:cs typeface="Nunito"/>
                <a:sym typeface="Nunito"/>
              </a:defRPr>
            </a:lvl9pPr>
          </a:lstStyle>
          <a:p/>
        </p:txBody>
      </p:sp>
      <p:sp>
        <p:nvSpPr>
          <p:cNvPr id="872" name="Google Shape;872;p44"/>
          <p:cNvSpPr txBox="1"/>
          <p:nvPr>
            <p:ph idx="4" type="title"/>
          </p:nvPr>
        </p:nvSpPr>
        <p:spPr>
          <a:xfrm>
            <a:off x="1499700" y="3016964"/>
            <a:ext cx="2633700" cy="400500"/>
          </a:xfrm>
          <a:prstGeom prst="rect">
            <a:avLst/>
          </a:prstGeom>
        </p:spPr>
        <p:txBody>
          <a:bodyPr anchorCtr="0" anchor="ctr" bIns="91425" lIns="91425" spcFirstLastPara="1" rIns="91425" wrap="square" tIns="91425">
            <a:norm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73" name="Google Shape;873;p44"/>
          <p:cNvSpPr txBox="1"/>
          <p:nvPr>
            <p:ph idx="5" type="title"/>
          </p:nvPr>
        </p:nvSpPr>
        <p:spPr>
          <a:xfrm>
            <a:off x="1499700" y="3417588"/>
            <a:ext cx="2633700" cy="784800"/>
          </a:xfrm>
          <a:prstGeom prst="rect">
            <a:avLst/>
          </a:prstGeom>
        </p:spPr>
        <p:txBody>
          <a:bodyPr anchorCtr="0" anchor="ctr" bIns="91425" lIns="91425" spcFirstLastPara="1" rIns="91425" wrap="square" tIns="91425">
            <a:normAutofit/>
          </a:bodyPr>
          <a:lstStyle>
            <a:lvl1pPr lvl="0" rtl="0">
              <a:spcBef>
                <a:spcPts val="0"/>
              </a:spcBef>
              <a:spcAft>
                <a:spcPts val="0"/>
              </a:spcAft>
              <a:buSzPts val="1400"/>
              <a:buFont typeface="Nunito"/>
              <a:buChar char="❏"/>
              <a:defRPr b="0" sz="1400">
                <a:latin typeface="Raleway"/>
                <a:ea typeface="Raleway"/>
                <a:cs typeface="Raleway"/>
                <a:sym typeface="Raleway"/>
              </a:defRPr>
            </a:lvl1pPr>
            <a:lvl2pPr lvl="1" rtl="0">
              <a:spcBef>
                <a:spcPts val="0"/>
              </a:spcBef>
              <a:spcAft>
                <a:spcPts val="0"/>
              </a:spcAft>
              <a:buSzPts val="1400"/>
              <a:buFont typeface="Nunito"/>
              <a:buChar char="❏"/>
              <a:defRPr sz="1400">
                <a:latin typeface="Nunito"/>
                <a:ea typeface="Nunito"/>
                <a:cs typeface="Nunito"/>
                <a:sym typeface="Nunito"/>
              </a:defRPr>
            </a:lvl2pPr>
            <a:lvl3pPr lvl="2" rtl="0">
              <a:spcBef>
                <a:spcPts val="0"/>
              </a:spcBef>
              <a:spcAft>
                <a:spcPts val="0"/>
              </a:spcAft>
              <a:buSzPts val="1400"/>
              <a:buFont typeface="Nunito"/>
              <a:buChar char="❏"/>
              <a:defRPr sz="1400">
                <a:latin typeface="Nunito"/>
                <a:ea typeface="Nunito"/>
                <a:cs typeface="Nunito"/>
                <a:sym typeface="Nunito"/>
              </a:defRPr>
            </a:lvl3pPr>
            <a:lvl4pPr lvl="3" rtl="0">
              <a:spcBef>
                <a:spcPts val="0"/>
              </a:spcBef>
              <a:spcAft>
                <a:spcPts val="0"/>
              </a:spcAft>
              <a:buSzPts val="1400"/>
              <a:buFont typeface="Nunito"/>
              <a:buChar char="❏"/>
              <a:defRPr sz="1400">
                <a:latin typeface="Nunito"/>
                <a:ea typeface="Nunito"/>
                <a:cs typeface="Nunito"/>
                <a:sym typeface="Nunito"/>
              </a:defRPr>
            </a:lvl4pPr>
            <a:lvl5pPr lvl="4" rtl="0">
              <a:spcBef>
                <a:spcPts val="0"/>
              </a:spcBef>
              <a:spcAft>
                <a:spcPts val="0"/>
              </a:spcAft>
              <a:buSzPts val="1400"/>
              <a:buFont typeface="Nunito"/>
              <a:buChar char="❏"/>
              <a:defRPr sz="1400">
                <a:latin typeface="Nunito"/>
                <a:ea typeface="Nunito"/>
                <a:cs typeface="Nunito"/>
                <a:sym typeface="Nunito"/>
              </a:defRPr>
            </a:lvl5pPr>
            <a:lvl6pPr lvl="5" rtl="0">
              <a:spcBef>
                <a:spcPts val="0"/>
              </a:spcBef>
              <a:spcAft>
                <a:spcPts val="0"/>
              </a:spcAft>
              <a:buSzPts val="1400"/>
              <a:buFont typeface="Nunito"/>
              <a:buChar char="❏"/>
              <a:defRPr sz="1400">
                <a:latin typeface="Nunito"/>
                <a:ea typeface="Nunito"/>
                <a:cs typeface="Nunito"/>
                <a:sym typeface="Nunito"/>
              </a:defRPr>
            </a:lvl6pPr>
            <a:lvl7pPr lvl="6" rtl="0">
              <a:spcBef>
                <a:spcPts val="0"/>
              </a:spcBef>
              <a:spcAft>
                <a:spcPts val="0"/>
              </a:spcAft>
              <a:buSzPts val="1400"/>
              <a:buFont typeface="Nunito"/>
              <a:buChar char="❏"/>
              <a:defRPr sz="1400">
                <a:latin typeface="Nunito"/>
                <a:ea typeface="Nunito"/>
                <a:cs typeface="Nunito"/>
                <a:sym typeface="Nunito"/>
              </a:defRPr>
            </a:lvl7pPr>
            <a:lvl8pPr lvl="7" rtl="0">
              <a:spcBef>
                <a:spcPts val="0"/>
              </a:spcBef>
              <a:spcAft>
                <a:spcPts val="0"/>
              </a:spcAft>
              <a:buSzPts val="1400"/>
              <a:buFont typeface="Nunito"/>
              <a:buChar char="❏"/>
              <a:defRPr sz="1400">
                <a:latin typeface="Nunito"/>
                <a:ea typeface="Nunito"/>
                <a:cs typeface="Nunito"/>
                <a:sym typeface="Nunito"/>
              </a:defRPr>
            </a:lvl8pPr>
            <a:lvl9pPr lvl="8" rtl="0">
              <a:spcBef>
                <a:spcPts val="0"/>
              </a:spcBef>
              <a:spcAft>
                <a:spcPts val="0"/>
              </a:spcAft>
              <a:buSzPts val="1400"/>
              <a:buFont typeface="Nunito"/>
              <a:buChar char="❏"/>
              <a:defRPr sz="1400">
                <a:latin typeface="Nunito"/>
                <a:ea typeface="Nunito"/>
                <a:cs typeface="Nunito"/>
                <a:sym typeface="Nuni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874" name="Shape 874"/>
        <p:cNvGrpSpPr/>
        <p:nvPr/>
      </p:nvGrpSpPr>
      <p:grpSpPr>
        <a:xfrm>
          <a:off x="0" y="0"/>
          <a:ext cx="0" cy="0"/>
          <a:chOff x="0" y="0"/>
          <a:chExt cx="0" cy="0"/>
        </a:xfrm>
      </p:grpSpPr>
      <p:grpSp>
        <p:nvGrpSpPr>
          <p:cNvPr id="875" name="Google Shape;875;p45"/>
          <p:cNvGrpSpPr/>
          <p:nvPr/>
        </p:nvGrpSpPr>
        <p:grpSpPr>
          <a:xfrm>
            <a:off x="318475" y="369450"/>
            <a:ext cx="8440700" cy="4564125"/>
            <a:chOff x="318475" y="369450"/>
            <a:chExt cx="8440700" cy="4564125"/>
          </a:xfrm>
        </p:grpSpPr>
        <p:grpSp>
          <p:nvGrpSpPr>
            <p:cNvPr id="876" name="Google Shape;876;p45"/>
            <p:cNvGrpSpPr/>
            <p:nvPr/>
          </p:nvGrpSpPr>
          <p:grpSpPr>
            <a:xfrm flipH="1">
              <a:off x="8007663" y="2152700"/>
              <a:ext cx="685225" cy="579075"/>
              <a:chOff x="457200" y="1099375"/>
              <a:chExt cx="685225" cy="579075"/>
            </a:xfrm>
          </p:grpSpPr>
          <p:sp>
            <p:nvSpPr>
              <p:cNvPr id="877" name="Google Shape;877;p45"/>
              <p:cNvSpPr/>
              <p:nvPr/>
            </p:nvSpPr>
            <p:spPr>
              <a:xfrm>
                <a:off x="457200" y="1575025"/>
                <a:ext cx="107175" cy="92100"/>
              </a:xfrm>
              <a:custGeom>
                <a:rect b="b" l="l" r="r" t="t"/>
                <a:pathLst>
                  <a:path extrusionOk="0" h="3684" w="4287">
                    <a:moveTo>
                      <a:pt x="1834" y="1"/>
                    </a:moveTo>
                    <a:cubicBezTo>
                      <a:pt x="822" y="1"/>
                      <a:pt x="0" y="822"/>
                      <a:pt x="0" y="1846"/>
                    </a:cubicBezTo>
                    <a:cubicBezTo>
                      <a:pt x="0" y="2950"/>
                      <a:pt x="906" y="3684"/>
                      <a:pt x="1850" y="3684"/>
                    </a:cubicBezTo>
                    <a:cubicBezTo>
                      <a:pt x="2300" y="3684"/>
                      <a:pt x="2758" y="3517"/>
                      <a:pt x="3131" y="3144"/>
                    </a:cubicBezTo>
                    <a:cubicBezTo>
                      <a:pt x="4286" y="1989"/>
                      <a:pt x="3465" y="1"/>
                      <a:pt x="18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5"/>
              <p:cNvSpPr/>
              <p:nvPr/>
            </p:nvSpPr>
            <p:spPr>
              <a:xfrm>
                <a:off x="457200" y="1337200"/>
                <a:ext cx="107175" cy="91875"/>
              </a:xfrm>
              <a:custGeom>
                <a:rect b="b" l="l" r="r" t="t"/>
                <a:pathLst>
                  <a:path extrusionOk="0" h="3675" w="4287">
                    <a:moveTo>
                      <a:pt x="1834" y="0"/>
                    </a:moveTo>
                    <a:cubicBezTo>
                      <a:pt x="822" y="0"/>
                      <a:pt x="0" y="822"/>
                      <a:pt x="0" y="1834"/>
                    </a:cubicBezTo>
                    <a:cubicBezTo>
                      <a:pt x="0" y="2944"/>
                      <a:pt x="903" y="3674"/>
                      <a:pt x="1844" y="3674"/>
                    </a:cubicBezTo>
                    <a:cubicBezTo>
                      <a:pt x="2296" y="3674"/>
                      <a:pt x="2757" y="3506"/>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5"/>
              <p:cNvSpPr/>
              <p:nvPr/>
            </p:nvSpPr>
            <p:spPr>
              <a:xfrm>
                <a:off x="457200" y="1099375"/>
                <a:ext cx="107175" cy="91800"/>
              </a:xfrm>
              <a:custGeom>
                <a:rect b="b" l="l" r="r" t="t"/>
                <a:pathLst>
                  <a:path extrusionOk="0" h="3672" w="4287">
                    <a:moveTo>
                      <a:pt x="1834" y="0"/>
                    </a:moveTo>
                    <a:cubicBezTo>
                      <a:pt x="822" y="0"/>
                      <a:pt x="0" y="822"/>
                      <a:pt x="0" y="1834"/>
                    </a:cubicBezTo>
                    <a:cubicBezTo>
                      <a:pt x="0" y="2938"/>
                      <a:pt x="906" y="3672"/>
                      <a:pt x="1850" y="3672"/>
                    </a:cubicBezTo>
                    <a:cubicBezTo>
                      <a:pt x="2300" y="3672"/>
                      <a:pt x="2758" y="3505"/>
                      <a:pt x="3131" y="3132"/>
                    </a:cubicBezTo>
                    <a:cubicBezTo>
                      <a:pt x="4286" y="1977"/>
                      <a:pt x="3465" y="0"/>
                      <a:pt x="18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5"/>
              <p:cNvSpPr/>
              <p:nvPr/>
            </p:nvSpPr>
            <p:spPr>
              <a:xfrm>
                <a:off x="649775" y="1578900"/>
                <a:ext cx="107475" cy="92000"/>
              </a:xfrm>
              <a:custGeom>
                <a:rect b="b" l="l" r="r" t="t"/>
                <a:pathLst>
                  <a:path extrusionOk="0" h="3680" w="4299">
                    <a:moveTo>
                      <a:pt x="1846" y="0"/>
                    </a:moveTo>
                    <a:cubicBezTo>
                      <a:pt x="822" y="0"/>
                      <a:pt x="0" y="822"/>
                      <a:pt x="0" y="1834"/>
                    </a:cubicBezTo>
                    <a:cubicBezTo>
                      <a:pt x="0" y="2944"/>
                      <a:pt x="903" y="3679"/>
                      <a:pt x="1848" y="3679"/>
                    </a:cubicBezTo>
                    <a:cubicBezTo>
                      <a:pt x="2302" y="3679"/>
                      <a:pt x="2765" y="3510"/>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5"/>
              <p:cNvSpPr/>
              <p:nvPr/>
            </p:nvSpPr>
            <p:spPr>
              <a:xfrm>
                <a:off x="649775" y="1341075"/>
                <a:ext cx="107475" cy="91800"/>
              </a:xfrm>
              <a:custGeom>
                <a:rect b="b" l="l" r="r" t="t"/>
                <a:pathLst>
                  <a:path extrusionOk="0" h="3672" w="4299">
                    <a:moveTo>
                      <a:pt x="1846" y="0"/>
                    </a:moveTo>
                    <a:cubicBezTo>
                      <a:pt x="822" y="0"/>
                      <a:pt x="0" y="822"/>
                      <a:pt x="0" y="1834"/>
                    </a:cubicBezTo>
                    <a:cubicBezTo>
                      <a:pt x="0" y="2938"/>
                      <a:pt x="906" y="3671"/>
                      <a:pt x="1854" y="3671"/>
                    </a:cubicBezTo>
                    <a:cubicBezTo>
                      <a:pt x="2305" y="3671"/>
                      <a:pt x="2767" y="3505"/>
                      <a:pt x="3144" y="3132"/>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5"/>
              <p:cNvSpPr/>
              <p:nvPr/>
            </p:nvSpPr>
            <p:spPr>
              <a:xfrm>
                <a:off x="649775" y="1102950"/>
                <a:ext cx="107475" cy="92100"/>
              </a:xfrm>
              <a:custGeom>
                <a:rect b="b" l="l" r="r" t="t"/>
                <a:pathLst>
                  <a:path extrusionOk="0" h="3684" w="4299">
                    <a:moveTo>
                      <a:pt x="1846" y="0"/>
                    </a:moveTo>
                    <a:cubicBezTo>
                      <a:pt x="822" y="0"/>
                      <a:pt x="0" y="822"/>
                      <a:pt x="0" y="1846"/>
                    </a:cubicBezTo>
                    <a:cubicBezTo>
                      <a:pt x="0" y="2950"/>
                      <a:pt x="906" y="3683"/>
                      <a:pt x="1854" y="3683"/>
                    </a:cubicBezTo>
                    <a:cubicBezTo>
                      <a:pt x="2305" y="3683"/>
                      <a:pt x="2767" y="3516"/>
                      <a:pt x="3144" y="3144"/>
                    </a:cubicBezTo>
                    <a:cubicBezTo>
                      <a:pt x="4299" y="1989"/>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5"/>
              <p:cNvSpPr/>
              <p:nvPr/>
            </p:nvSpPr>
            <p:spPr>
              <a:xfrm>
                <a:off x="842350" y="1582775"/>
                <a:ext cx="107475" cy="91850"/>
              </a:xfrm>
              <a:custGeom>
                <a:rect b="b" l="l" r="r" t="t"/>
                <a:pathLst>
                  <a:path extrusionOk="0" h="3674" w="4299">
                    <a:moveTo>
                      <a:pt x="1846" y="0"/>
                    </a:moveTo>
                    <a:cubicBezTo>
                      <a:pt x="822" y="0"/>
                      <a:pt x="1" y="822"/>
                      <a:pt x="1" y="1834"/>
                    </a:cubicBezTo>
                    <a:cubicBezTo>
                      <a:pt x="1" y="2944"/>
                      <a:pt x="903" y="3674"/>
                      <a:pt x="1849" y="3674"/>
                    </a:cubicBezTo>
                    <a:cubicBezTo>
                      <a:pt x="2302" y="3674"/>
                      <a:pt x="2766" y="3506"/>
                      <a:pt x="3144" y="3131"/>
                    </a:cubicBezTo>
                    <a:cubicBezTo>
                      <a:pt x="4299" y="1977"/>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5"/>
              <p:cNvSpPr/>
              <p:nvPr/>
            </p:nvSpPr>
            <p:spPr>
              <a:xfrm>
                <a:off x="842350" y="1344950"/>
                <a:ext cx="107475" cy="91800"/>
              </a:xfrm>
              <a:custGeom>
                <a:rect b="b" l="l" r="r" t="t"/>
                <a:pathLst>
                  <a:path extrusionOk="0" h="3672" w="4299">
                    <a:moveTo>
                      <a:pt x="1846" y="0"/>
                    </a:moveTo>
                    <a:cubicBezTo>
                      <a:pt x="822" y="0"/>
                      <a:pt x="1" y="822"/>
                      <a:pt x="1" y="1834"/>
                    </a:cubicBezTo>
                    <a:cubicBezTo>
                      <a:pt x="1" y="2938"/>
                      <a:pt x="907" y="3671"/>
                      <a:pt x="1854" y="3671"/>
                    </a:cubicBezTo>
                    <a:cubicBezTo>
                      <a:pt x="2306" y="3671"/>
                      <a:pt x="2767" y="3504"/>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5"/>
              <p:cNvSpPr/>
              <p:nvPr/>
            </p:nvSpPr>
            <p:spPr>
              <a:xfrm>
                <a:off x="842350" y="1106825"/>
                <a:ext cx="107475" cy="92000"/>
              </a:xfrm>
              <a:custGeom>
                <a:rect b="b" l="l" r="r" t="t"/>
                <a:pathLst>
                  <a:path extrusionOk="0" h="3680" w="4299">
                    <a:moveTo>
                      <a:pt x="1846" y="0"/>
                    </a:moveTo>
                    <a:cubicBezTo>
                      <a:pt x="822" y="0"/>
                      <a:pt x="1" y="822"/>
                      <a:pt x="1" y="1834"/>
                    </a:cubicBezTo>
                    <a:cubicBezTo>
                      <a:pt x="1" y="2944"/>
                      <a:pt x="903" y="3679"/>
                      <a:pt x="1848" y="3679"/>
                    </a:cubicBezTo>
                    <a:cubicBezTo>
                      <a:pt x="2302" y="3679"/>
                      <a:pt x="2766" y="3510"/>
                      <a:pt x="3144" y="3131"/>
                    </a:cubicBezTo>
                    <a:cubicBezTo>
                      <a:pt x="4299" y="1976"/>
                      <a:pt x="3477" y="0"/>
                      <a:pt x="18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5"/>
              <p:cNvSpPr/>
              <p:nvPr/>
            </p:nvSpPr>
            <p:spPr>
              <a:xfrm>
                <a:off x="1034950" y="1586625"/>
                <a:ext cx="107475" cy="91825"/>
              </a:xfrm>
              <a:custGeom>
                <a:rect b="b" l="l" r="r" t="t"/>
                <a:pathLst>
                  <a:path extrusionOk="0" h="3673" w="4299">
                    <a:moveTo>
                      <a:pt x="1846" y="1"/>
                    </a:moveTo>
                    <a:cubicBezTo>
                      <a:pt x="833" y="1"/>
                      <a:pt x="0" y="822"/>
                      <a:pt x="12" y="1834"/>
                    </a:cubicBezTo>
                    <a:cubicBezTo>
                      <a:pt x="12" y="2939"/>
                      <a:pt x="918" y="3672"/>
                      <a:pt x="1862" y="3672"/>
                    </a:cubicBezTo>
                    <a:cubicBezTo>
                      <a:pt x="2312" y="3672"/>
                      <a:pt x="2770" y="3505"/>
                      <a:pt x="3143" y="3132"/>
                    </a:cubicBezTo>
                    <a:cubicBezTo>
                      <a:pt x="4298" y="1977"/>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5"/>
              <p:cNvSpPr/>
              <p:nvPr/>
            </p:nvSpPr>
            <p:spPr>
              <a:xfrm>
                <a:off x="1034950" y="1348500"/>
                <a:ext cx="107475" cy="92100"/>
              </a:xfrm>
              <a:custGeom>
                <a:rect b="b" l="l" r="r" t="t"/>
                <a:pathLst>
                  <a:path extrusionOk="0" h="3684" w="4299">
                    <a:moveTo>
                      <a:pt x="1846" y="1"/>
                    </a:moveTo>
                    <a:cubicBezTo>
                      <a:pt x="833" y="1"/>
                      <a:pt x="0" y="822"/>
                      <a:pt x="12" y="1846"/>
                    </a:cubicBezTo>
                    <a:cubicBezTo>
                      <a:pt x="12" y="2951"/>
                      <a:pt x="918" y="3684"/>
                      <a:pt x="1862" y="3684"/>
                    </a:cubicBezTo>
                    <a:cubicBezTo>
                      <a:pt x="2312" y="3684"/>
                      <a:pt x="2770" y="3517"/>
                      <a:pt x="3143" y="3144"/>
                    </a:cubicBezTo>
                    <a:cubicBezTo>
                      <a:pt x="4298" y="1989"/>
                      <a:pt x="3477" y="1"/>
                      <a:pt x="1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5"/>
              <p:cNvSpPr/>
              <p:nvPr/>
            </p:nvSpPr>
            <p:spPr>
              <a:xfrm>
                <a:off x="1035025" y="1110975"/>
                <a:ext cx="107400" cy="91800"/>
              </a:xfrm>
              <a:custGeom>
                <a:rect b="b" l="l" r="r" t="t"/>
                <a:pathLst>
                  <a:path extrusionOk="0" h="3672" w="4296">
                    <a:moveTo>
                      <a:pt x="1821" y="1"/>
                    </a:moveTo>
                    <a:cubicBezTo>
                      <a:pt x="819" y="1"/>
                      <a:pt x="9" y="818"/>
                      <a:pt x="9" y="1822"/>
                    </a:cubicBezTo>
                    <a:cubicBezTo>
                      <a:pt x="1" y="2935"/>
                      <a:pt x="905" y="3671"/>
                      <a:pt x="1852" y="3671"/>
                    </a:cubicBezTo>
                    <a:cubicBezTo>
                      <a:pt x="2303" y="3671"/>
                      <a:pt x="2764" y="3505"/>
                      <a:pt x="3140" y="3132"/>
                    </a:cubicBezTo>
                    <a:cubicBezTo>
                      <a:pt x="4295" y="1977"/>
                      <a:pt x="3474" y="1"/>
                      <a:pt x="1843" y="1"/>
                    </a:cubicBezTo>
                    <a:cubicBezTo>
                      <a:pt x="1835" y="1"/>
                      <a:pt x="1828"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 name="Google Shape;889;p45"/>
            <p:cNvSpPr/>
            <p:nvPr/>
          </p:nvSpPr>
          <p:spPr>
            <a:xfrm flipH="1">
              <a:off x="7485650" y="415300"/>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5"/>
            <p:cNvSpPr/>
            <p:nvPr/>
          </p:nvSpPr>
          <p:spPr>
            <a:xfrm flipH="1">
              <a:off x="6354125" y="369450"/>
              <a:ext cx="421200" cy="405175"/>
            </a:xfrm>
            <a:custGeom>
              <a:rect b="b" l="l" r="r" t="t"/>
              <a:pathLst>
                <a:path extrusionOk="0" h="16207" w="16848">
                  <a:moveTo>
                    <a:pt x="8740" y="788"/>
                  </a:moveTo>
                  <a:cubicBezTo>
                    <a:pt x="12776" y="800"/>
                    <a:pt x="16050" y="4062"/>
                    <a:pt x="16050" y="8110"/>
                  </a:cubicBezTo>
                  <a:cubicBezTo>
                    <a:pt x="16050" y="11063"/>
                    <a:pt x="14264" y="13730"/>
                    <a:pt x="11538" y="14861"/>
                  </a:cubicBezTo>
                  <a:cubicBezTo>
                    <a:pt x="10632" y="15235"/>
                    <a:pt x="9683" y="15416"/>
                    <a:pt x="8742" y="15416"/>
                  </a:cubicBezTo>
                  <a:cubicBezTo>
                    <a:pt x="6836" y="15416"/>
                    <a:pt x="4963" y="14672"/>
                    <a:pt x="3560" y="13278"/>
                  </a:cubicBezTo>
                  <a:cubicBezTo>
                    <a:pt x="1477" y="11182"/>
                    <a:pt x="846" y="8039"/>
                    <a:pt x="1977" y="5300"/>
                  </a:cubicBezTo>
                  <a:cubicBezTo>
                    <a:pt x="3108" y="2574"/>
                    <a:pt x="5775" y="788"/>
                    <a:pt x="8740" y="788"/>
                  </a:cubicBezTo>
                  <a:close/>
                  <a:moveTo>
                    <a:pt x="8737" y="1"/>
                  </a:moveTo>
                  <a:cubicBezTo>
                    <a:pt x="6630" y="1"/>
                    <a:pt x="4558" y="827"/>
                    <a:pt x="3013" y="2371"/>
                  </a:cubicBezTo>
                  <a:cubicBezTo>
                    <a:pt x="691" y="4693"/>
                    <a:pt x="0" y="8182"/>
                    <a:pt x="1251" y="11206"/>
                  </a:cubicBezTo>
                  <a:cubicBezTo>
                    <a:pt x="2501" y="14230"/>
                    <a:pt x="5453" y="16207"/>
                    <a:pt x="8740" y="16207"/>
                  </a:cubicBezTo>
                  <a:cubicBezTo>
                    <a:pt x="13216" y="16207"/>
                    <a:pt x="16836" y="12575"/>
                    <a:pt x="16848" y="8110"/>
                  </a:cubicBezTo>
                  <a:cubicBezTo>
                    <a:pt x="16836" y="4824"/>
                    <a:pt x="14871" y="1871"/>
                    <a:pt x="11835" y="621"/>
                  </a:cubicBezTo>
                  <a:cubicBezTo>
                    <a:pt x="10834" y="203"/>
                    <a:pt x="9781" y="1"/>
                    <a:pt x="8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5"/>
            <p:cNvSpPr/>
            <p:nvPr/>
          </p:nvSpPr>
          <p:spPr>
            <a:xfrm flipH="1">
              <a:off x="5040700" y="2248213"/>
              <a:ext cx="187850" cy="18785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 name="Google Shape;892;p45"/>
            <p:cNvGrpSpPr/>
            <p:nvPr/>
          </p:nvGrpSpPr>
          <p:grpSpPr>
            <a:xfrm flipH="1">
              <a:off x="4915750" y="4515700"/>
              <a:ext cx="975125" cy="98825"/>
              <a:chOff x="7649075" y="1411438"/>
              <a:chExt cx="975125" cy="98825"/>
            </a:xfrm>
          </p:grpSpPr>
          <p:sp>
            <p:nvSpPr>
              <p:cNvPr id="893" name="Google Shape;893;p45"/>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5"/>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45"/>
            <p:cNvGrpSpPr/>
            <p:nvPr/>
          </p:nvGrpSpPr>
          <p:grpSpPr>
            <a:xfrm flipH="1" rot="10800000">
              <a:off x="318475" y="4579350"/>
              <a:ext cx="571550" cy="354225"/>
              <a:chOff x="7571300" y="4206925"/>
              <a:chExt cx="571550" cy="354225"/>
            </a:xfrm>
          </p:grpSpPr>
          <p:sp>
            <p:nvSpPr>
              <p:cNvPr id="896" name="Google Shape;896;p45"/>
              <p:cNvSpPr/>
              <p:nvPr/>
            </p:nvSpPr>
            <p:spPr>
              <a:xfrm>
                <a:off x="7571300" y="4432550"/>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5"/>
              <p:cNvSpPr/>
              <p:nvPr/>
            </p:nvSpPr>
            <p:spPr>
              <a:xfrm>
                <a:off x="8044025" y="4305775"/>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5"/>
              <p:cNvSpPr/>
              <p:nvPr/>
            </p:nvSpPr>
            <p:spPr>
              <a:xfrm>
                <a:off x="7727950" y="4206925"/>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 name="Google Shape;899;p45"/>
            <p:cNvSpPr/>
            <p:nvPr/>
          </p:nvSpPr>
          <p:spPr>
            <a:xfrm flipH="1">
              <a:off x="4950850" y="2091363"/>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 name="Google Shape;900;p45"/>
            <p:cNvGrpSpPr/>
            <p:nvPr/>
          </p:nvGrpSpPr>
          <p:grpSpPr>
            <a:xfrm flipH="1">
              <a:off x="500275" y="386538"/>
              <a:ext cx="306625" cy="306325"/>
              <a:chOff x="8142850" y="658200"/>
              <a:chExt cx="306625" cy="306325"/>
            </a:xfrm>
          </p:grpSpPr>
          <p:sp>
            <p:nvSpPr>
              <p:cNvPr id="901" name="Google Shape;901;p45"/>
              <p:cNvSpPr/>
              <p:nvPr/>
            </p:nvSpPr>
            <p:spPr>
              <a:xfrm>
                <a:off x="8294375" y="658200"/>
                <a:ext cx="155100" cy="155100"/>
              </a:xfrm>
              <a:custGeom>
                <a:rect b="b" l="l" r="r" t="t"/>
                <a:pathLst>
                  <a:path extrusionOk="0" h="6204" w="6204">
                    <a:moveTo>
                      <a:pt x="0" y="1"/>
                    </a:moveTo>
                    <a:lnTo>
                      <a:pt x="0" y="6204"/>
                    </a:lnTo>
                    <a:lnTo>
                      <a:pt x="6203" y="6204"/>
                    </a:lnTo>
                    <a:lnTo>
                      <a:pt x="6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5"/>
              <p:cNvSpPr/>
              <p:nvPr/>
            </p:nvSpPr>
            <p:spPr>
              <a:xfrm>
                <a:off x="8142850" y="813275"/>
                <a:ext cx="151250" cy="151250"/>
              </a:xfrm>
              <a:custGeom>
                <a:rect b="b" l="l" r="r" t="t"/>
                <a:pathLst>
                  <a:path extrusionOk="0" h="6050" w="6050">
                    <a:moveTo>
                      <a:pt x="1" y="1"/>
                    </a:moveTo>
                    <a:lnTo>
                      <a:pt x="1" y="6049"/>
                    </a:lnTo>
                    <a:lnTo>
                      <a:pt x="6049" y="6049"/>
                    </a:lnTo>
                    <a:lnTo>
                      <a:pt x="6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 name="Google Shape;903;p45"/>
            <p:cNvSpPr/>
            <p:nvPr/>
          </p:nvSpPr>
          <p:spPr>
            <a:xfrm flipH="1">
              <a:off x="7862900" y="4515688"/>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 name="Google Shape;904;p45"/>
          <p:cNvSpPr txBox="1"/>
          <p:nvPr>
            <p:ph type="ctrTitle"/>
          </p:nvPr>
        </p:nvSpPr>
        <p:spPr>
          <a:xfrm>
            <a:off x="890025" y="687425"/>
            <a:ext cx="3809100" cy="979800"/>
          </a:xfrm>
          <a:prstGeom prst="rect">
            <a:avLst/>
          </a:prstGeom>
        </p:spPr>
        <p:txBody>
          <a:bodyPr anchorCtr="0" anchor="ctr" bIns="91425" lIns="91425" spcFirstLastPara="1" rIns="91425" wrap="square" tIns="91425">
            <a:normAutofit/>
          </a:bodyPr>
          <a:lstStyle>
            <a:lvl1pPr lvl="0" rtl="0" algn="l">
              <a:spcBef>
                <a:spcPts val="0"/>
              </a:spcBef>
              <a:spcAft>
                <a:spcPts val="0"/>
              </a:spcAft>
              <a:buClr>
                <a:schemeClr val="accent5"/>
              </a:buClr>
              <a:buSzPts val="5200"/>
              <a:buNone/>
              <a:defRPr sz="6500"/>
            </a:lvl1pPr>
            <a:lvl2pPr lvl="1" rtl="0" algn="ctr">
              <a:spcBef>
                <a:spcPts val="0"/>
              </a:spcBef>
              <a:spcAft>
                <a:spcPts val="0"/>
              </a:spcAft>
              <a:buClr>
                <a:schemeClr val="accent5"/>
              </a:buClr>
              <a:buSzPts val="5200"/>
              <a:buNone/>
              <a:defRPr sz="5200">
                <a:solidFill>
                  <a:schemeClr val="accent5"/>
                </a:solidFill>
              </a:defRPr>
            </a:lvl2pPr>
            <a:lvl3pPr lvl="2" rtl="0" algn="ctr">
              <a:spcBef>
                <a:spcPts val="0"/>
              </a:spcBef>
              <a:spcAft>
                <a:spcPts val="0"/>
              </a:spcAft>
              <a:buClr>
                <a:schemeClr val="accent5"/>
              </a:buClr>
              <a:buSzPts val="5200"/>
              <a:buNone/>
              <a:defRPr sz="5200">
                <a:solidFill>
                  <a:schemeClr val="accent5"/>
                </a:solidFill>
              </a:defRPr>
            </a:lvl3pPr>
            <a:lvl4pPr lvl="3" rtl="0" algn="ctr">
              <a:spcBef>
                <a:spcPts val="0"/>
              </a:spcBef>
              <a:spcAft>
                <a:spcPts val="0"/>
              </a:spcAft>
              <a:buClr>
                <a:schemeClr val="accent5"/>
              </a:buClr>
              <a:buSzPts val="5200"/>
              <a:buNone/>
              <a:defRPr sz="5200">
                <a:solidFill>
                  <a:schemeClr val="accent5"/>
                </a:solidFill>
              </a:defRPr>
            </a:lvl4pPr>
            <a:lvl5pPr lvl="4" rtl="0" algn="ctr">
              <a:spcBef>
                <a:spcPts val="0"/>
              </a:spcBef>
              <a:spcAft>
                <a:spcPts val="0"/>
              </a:spcAft>
              <a:buClr>
                <a:schemeClr val="accent5"/>
              </a:buClr>
              <a:buSzPts val="5200"/>
              <a:buNone/>
              <a:defRPr sz="5200">
                <a:solidFill>
                  <a:schemeClr val="accent5"/>
                </a:solidFill>
              </a:defRPr>
            </a:lvl5pPr>
            <a:lvl6pPr lvl="5" rtl="0" algn="ctr">
              <a:spcBef>
                <a:spcPts val="0"/>
              </a:spcBef>
              <a:spcAft>
                <a:spcPts val="0"/>
              </a:spcAft>
              <a:buClr>
                <a:schemeClr val="accent5"/>
              </a:buClr>
              <a:buSzPts val="5200"/>
              <a:buNone/>
              <a:defRPr sz="5200">
                <a:solidFill>
                  <a:schemeClr val="accent5"/>
                </a:solidFill>
              </a:defRPr>
            </a:lvl6pPr>
            <a:lvl7pPr lvl="6" rtl="0" algn="ctr">
              <a:spcBef>
                <a:spcPts val="0"/>
              </a:spcBef>
              <a:spcAft>
                <a:spcPts val="0"/>
              </a:spcAft>
              <a:buClr>
                <a:schemeClr val="accent5"/>
              </a:buClr>
              <a:buSzPts val="5200"/>
              <a:buNone/>
              <a:defRPr sz="5200">
                <a:solidFill>
                  <a:schemeClr val="accent5"/>
                </a:solidFill>
              </a:defRPr>
            </a:lvl7pPr>
            <a:lvl8pPr lvl="7" rtl="0" algn="ctr">
              <a:spcBef>
                <a:spcPts val="0"/>
              </a:spcBef>
              <a:spcAft>
                <a:spcPts val="0"/>
              </a:spcAft>
              <a:buClr>
                <a:schemeClr val="accent5"/>
              </a:buClr>
              <a:buSzPts val="5200"/>
              <a:buNone/>
              <a:defRPr sz="5200">
                <a:solidFill>
                  <a:schemeClr val="accent5"/>
                </a:solidFill>
              </a:defRPr>
            </a:lvl8pPr>
            <a:lvl9pPr lvl="8" rtl="0" algn="ctr">
              <a:spcBef>
                <a:spcPts val="0"/>
              </a:spcBef>
              <a:spcAft>
                <a:spcPts val="0"/>
              </a:spcAft>
              <a:buClr>
                <a:schemeClr val="accent5"/>
              </a:buClr>
              <a:buSzPts val="5200"/>
              <a:buNone/>
              <a:defRPr sz="5200">
                <a:solidFill>
                  <a:schemeClr val="accent5"/>
                </a:solidFill>
              </a:defRPr>
            </a:lvl9pPr>
          </a:lstStyle>
          <a:p/>
        </p:txBody>
      </p:sp>
      <p:sp>
        <p:nvSpPr>
          <p:cNvPr id="905" name="Google Shape;905;p45"/>
          <p:cNvSpPr txBox="1"/>
          <p:nvPr>
            <p:ph idx="1" type="subTitle"/>
          </p:nvPr>
        </p:nvSpPr>
        <p:spPr>
          <a:xfrm>
            <a:off x="890025" y="1667225"/>
            <a:ext cx="3809100" cy="387900"/>
          </a:xfrm>
          <a:prstGeom prst="rect">
            <a:avLst/>
          </a:prstGeom>
        </p:spPr>
        <p:txBody>
          <a:bodyPr anchorCtr="0" anchor="ctr" bIns="91425" lIns="91425" spcFirstLastPara="1" rIns="91425" wrap="square" tIns="91425">
            <a:normAutofit/>
          </a:bodyPr>
          <a:lstStyle>
            <a:lvl1pPr lvl="0" rtl="0">
              <a:lnSpc>
                <a:spcPct val="100000"/>
              </a:lnSpc>
              <a:spcBef>
                <a:spcPts val="0"/>
              </a:spcBef>
              <a:spcAft>
                <a:spcPts val="0"/>
              </a:spcAft>
              <a:buSzPts val="2000"/>
              <a:buNone/>
              <a:defRPr sz="1800">
                <a:solidFill>
                  <a:schemeClr val="dk1"/>
                </a:solidFill>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906" name="Google Shape;906;p45"/>
          <p:cNvSpPr txBox="1"/>
          <p:nvPr/>
        </p:nvSpPr>
        <p:spPr>
          <a:xfrm>
            <a:off x="888375" y="3471966"/>
            <a:ext cx="3632700" cy="7386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s-419" sz="1200">
                <a:solidFill>
                  <a:schemeClr val="dk1"/>
                </a:solidFill>
                <a:latin typeface="Raleway"/>
                <a:ea typeface="Raleway"/>
                <a:cs typeface="Raleway"/>
                <a:sym typeface="Raleway"/>
              </a:rPr>
              <a:t>CREDITS: This presentation template was created by </a:t>
            </a:r>
            <a:r>
              <a:rPr b="1" lang="es-419" sz="1200">
                <a:solidFill>
                  <a:schemeClr val="dk1"/>
                </a:solidFill>
                <a:uFill>
                  <a:noFill/>
                </a:uFill>
                <a:latin typeface="Raleway"/>
                <a:ea typeface="Raleway"/>
                <a:cs typeface="Raleway"/>
                <a:sym typeface="Raleway"/>
                <a:hlinkClick r:id="rId2">
                  <a:extLst>
                    <a:ext uri="{A12FA001-AC4F-418D-AE19-62706E023703}">
                      <ahyp:hlinkClr val="tx"/>
                    </a:ext>
                  </a:extLst>
                </a:hlinkClick>
              </a:rPr>
              <a:t>Slidesgo</a:t>
            </a:r>
            <a:r>
              <a:rPr lang="es-419" sz="1200">
                <a:solidFill>
                  <a:schemeClr val="dk1"/>
                </a:solidFill>
                <a:latin typeface="Raleway"/>
                <a:ea typeface="Raleway"/>
                <a:cs typeface="Raleway"/>
                <a:sym typeface="Raleway"/>
              </a:rPr>
              <a:t>, including icons by </a:t>
            </a:r>
            <a:r>
              <a:rPr b="1" lang="es-419" sz="1200">
                <a:solidFill>
                  <a:schemeClr val="dk1"/>
                </a:solidFill>
                <a:uFill>
                  <a:noFill/>
                </a:uFill>
                <a:latin typeface="Raleway"/>
                <a:ea typeface="Raleway"/>
                <a:cs typeface="Raleway"/>
                <a:sym typeface="Raleway"/>
                <a:hlinkClick r:id="rId3">
                  <a:extLst>
                    <a:ext uri="{A12FA001-AC4F-418D-AE19-62706E023703}">
                      <ahyp:hlinkClr val="tx"/>
                    </a:ext>
                  </a:extLst>
                </a:hlinkClick>
              </a:rPr>
              <a:t>Flaticon</a:t>
            </a:r>
            <a:r>
              <a:rPr lang="es-419" sz="1200">
                <a:solidFill>
                  <a:schemeClr val="dk1"/>
                </a:solidFill>
                <a:latin typeface="Raleway"/>
                <a:ea typeface="Raleway"/>
                <a:cs typeface="Raleway"/>
                <a:sym typeface="Raleway"/>
              </a:rPr>
              <a:t>, infographics &amp; images by </a:t>
            </a:r>
            <a:r>
              <a:rPr b="1" lang="es-419" sz="1200">
                <a:solidFill>
                  <a:schemeClr val="dk1"/>
                </a:solidFill>
                <a:uFill>
                  <a:noFill/>
                </a:uFill>
                <a:latin typeface="Raleway"/>
                <a:ea typeface="Raleway"/>
                <a:cs typeface="Raleway"/>
                <a:sym typeface="Raleway"/>
                <a:hlinkClick r:id="rId4">
                  <a:extLst>
                    <a:ext uri="{A12FA001-AC4F-418D-AE19-62706E023703}">
                      <ahyp:hlinkClr val="tx"/>
                    </a:ext>
                  </a:extLst>
                </a:hlinkClick>
              </a:rPr>
              <a:t>Freepik</a:t>
            </a:r>
            <a:endParaRPr sz="1200">
              <a:solidFill>
                <a:schemeClr val="dk1"/>
              </a:solidFill>
              <a:latin typeface="Raleway"/>
              <a:ea typeface="Raleway"/>
              <a:cs typeface="Raleway"/>
              <a:sym typeface="Raleway"/>
            </a:endParaRPr>
          </a:p>
        </p:txBody>
      </p:sp>
      <p:sp>
        <p:nvSpPr>
          <p:cNvPr id="907" name="Google Shape;907;p45"/>
          <p:cNvSpPr txBox="1"/>
          <p:nvPr>
            <p:ph idx="2" type="subTitle"/>
          </p:nvPr>
        </p:nvSpPr>
        <p:spPr>
          <a:xfrm>
            <a:off x="890025" y="2055131"/>
            <a:ext cx="3629400" cy="748500"/>
          </a:xfrm>
          <a:prstGeom prst="rect">
            <a:avLst/>
          </a:prstGeom>
        </p:spPr>
        <p:txBody>
          <a:bodyPr anchorCtr="0" anchor="ctr" bIns="91425" lIns="91425" spcFirstLastPara="1" rIns="91425" wrap="square" tIns="91425">
            <a:normAutofit/>
          </a:bodyPr>
          <a:lstStyle>
            <a:lvl1pPr lvl="0" rtl="0">
              <a:lnSpc>
                <a:spcPct val="100000"/>
              </a:lnSpc>
              <a:spcBef>
                <a:spcPts val="0"/>
              </a:spcBef>
              <a:spcAft>
                <a:spcPts val="0"/>
              </a:spcAft>
              <a:buSzPts val="1800"/>
              <a:buNone/>
              <a:defRPr>
                <a:solidFill>
                  <a:srgbClr val="000000"/>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6_1">
    <p:spTree>
      <p:nvGrpSpPr>
        <p:cNvPr id="908" name="Shape 908"/>
        <p:cNvGrpSpPr/>
        <p:nvPr/>
      </p:nvGrpSpPr>
      <p:grpSpPr>
        <a:xfrm>
          <a:off x="0" y="0"/>
          <a:ext cx="0" cy="0"/>
          <a:chOff x="0" y="0"/>
          <a:chExt cx="0" cy="0"/>
        </a:xfrm>
      </p:grpSpPr>
      <p:sp>
        <p:nvSpPr>
          <p:cNvPr id="909" name="Google Shape;909;p46"/>
          <p:cNvSpPr txBox="1"/>
          <p:nvPr>
            <p:ph type="title"/>
          </p:nvPr>
        </p:nvSpPr>
        <p:spPr>
          <a:xfrm>
            <a:off x="758775" y="381193"/>
            <a:ext cx="76263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10" name="Google Shape;910;p46"/>
          <p:cNvSpPr txBox="1"/>
          <p:nvPr>
            <p:ph idx="1" type="subTitle"/>
          </p:nvPr>
        </p:nvSpPr>
        <p:spPr>
          <a:xfrm>
            <a:off x="813900" y="3247925"/>
            <a:ext cx="4875000" cy="11448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2"/>
              </a:buClr>
              <a:buSzPts val="1000"/>
              <a:buChar char="❏"/>
              <a:defRPr sz="1200">
                <a:solidFill>
                  <a:schemeClr val="dk1"/>
                </a:solidFill>
              </a:defRPr>
            </a:lvl1pPr>
            <a:lvl2pPr lvl="1" rtl="0">
              <a:spcBef>
                <a:spcPts val="0"/>
              </a:spcBef>
              <a:spcAft>
                <a:spcPts val="0"/>
              </a:spcAft>
              <a:buClr>
                <a:schemeClr val="dk1"/>
              </a:buClr>
              <a:buSzPts val="1400"/>
              <a:buChar char="❏"/>
              <a:defRPr>
                <a:solidFill>
                  <a:schemeClr val="dk1"/>
                </a:solidFill>
              </a:defRPr>
            </a:lvl2pPr>
            <a:lvl3pPr lvl="2" rtl="0">
              <a:spcBef>
                <a:spcPts val="0"/>
              </a:spcBef>
              <a:spcAft>
                <a:spcPts val="0"/>
              </a:spcAft>
              <a:buClr>
                <a:schemeClr val="dk1"/>
              </a:buClr>
              <a:buSzPts val="1400"/>
              <a:buChar char="❏"/>
              <a:defRPr>
                <a:solidFill>
                  <a:schemeClr val="dk1"/>
                </a:solidFill>
              </a:defRPr>
            </a:lvl3pPr>
            <a:lvl4pPr lvl="3" rtl="0">
              <a:spcBef>
                <a:spcPts val="0"/>
              </a:spcBef>
              <a:spcAft>
                <a:spcPts val="0"/>
              </a:spcAft>
              <a:buClr>
                <a:schemeClr val="dk1"/>
              </a:buClr>
              <a:buSzPts val="1400"/>
              <a:buChar char="❏"/>
              <a:defRPr>
                <a:solidFill>
                  <a:schemeClr val="dk1"/>
                </a:solidFill>
              </a:defRPr>
            </a:lvl4pPr>
            <a:lvl5pPr lvl="4" rtl="0">
              <a:spcBef>
                <a:spcPts val="0"/>
              </a:spcBef>
              <a:spcAft>
                <a:spcPts val="0"/>
              </a:spcAft>
              <a:buClr>
                <a:schemeClr val="dk1"/>
              </a:buClr>
              <a:buSzPts val="1400"/>
              <a:buChar char="❏"/>
              <a:defRPr>
                <a:solidFill>
                  <a:schemeClr val="dk1"/>
                </a:solidFill>
              </a:defRPr>
            </a:lvl5pPr>
            <a:lvl6pPr lvl="5" rtl="0">
              <a:spcBef>
                <a:spcPts val="0"/>
              </a:spcBef>
              <a:spcAft>
                <a:spcPts val="0"/>
              </a:spcAft>
              <a:buClr>
                <a:schemeClr val="dk1"/>
              </a:buClr>
              <a:buSzPts val="1400"/>
              <a:buChar char="❏"/>
              <a:defRPr>
                <a:solidFill>
                  <a:schemeClr val="dk1"/>
                </a:solidFill>
              </a:defRPr>
            </a:lvl6pPr>
            <a:lvl7pPr lvl="6" rtl="0">
              <a:spcBef>
                <a:spcPts val="0"/>
              </a:spcBef>
              <a:spcAft>
                <a:spcPts val="0"/>
              </a:spcAft>
              <a:buClr>
                <a:schemeClr val="dk1"/>
              </a:buClr>
              <a:buSzPts val="1400"/>
              <a:buChar char="❏"/>
              <a:defRPr>
                <a:solidFill>
                  <a:schemeClr val="dk1"/>
                </a:solidFill>
              </a:defRPr>
            </a:lvl7pPr>
            <a:lvl8pPr lvl="7" rtl="0">
              <a:spcBef>
                <a:spcPts val="0"/>
              </a:spcBef>
              <a:spcAft>
                <a:spcPts val="0"/>
              </a:spcAft>
              <a:buClr>
                <a:schemeClr val="dk1"/>
              </a:buClr>
              <a:buSzPts val="1400"/>
              <a:buChar char="❏"/>
              <a:defRPr>
                <a:solidFill>
                  <a:schemeClr val="dk1"/>
                </a:solidFill>
              </a:defRPr>
            </a:lvl8pPr>
            <a:lvl9pPr lvl="8" rtl="0">
              <a:spcBef>
                <a:spcPts val="0"/>
              </a:spcBef>
              <a:spcAft>
                <a:spcPts val="0"/>
              </a:spcAft>
              <a:buClr>
                <a:schemeClr val="dk1"/>
              </a:buClr>
              <a:buSzPts val="1400"/>
              <a:buChar char="❏"/>
              <a:defRPr>
                <a:solidFill>
                  <a:schemeClr val="dk1"/>
                </a:solidFill>
              </a:defRPr>
            </a:lvl9pPr>
          </a:lstStyle>
          <a:p/>
        </p:txBody>
      </p:sp>
      <p:sp>
        <p:nvSpPr>
          <p:cNvPr id="911" name="Google Shape;911;p46"/>
          <p:cNvSpPr txBox="1"/>
          <p:nvPr>
            <p:ph idx="2" type="title"/>
          </p:nvPr>
        </p:nvSpPr>
        <p:spPr>
          <a:xfrm>
            <a:off x="813900" y="2874425"/>
            <a:ext cx="2332800" cy="373500"/>
          </a:xfrm>
          <a:prstGeom prst="rect">
            <a:avLst/>
          </a:prstGeom>
        </p:spPr>
        <p:txBody>
          <a:bodyPr anchorCtr="0" anchor="b" bIns="91425" lIns="91425" spcFirstLastPara="1" rIns="91425" wrap="square" tIns="91425">
            <a:norm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912" name="Google Shape;912;p46"/>
          <p:cNvSpPr txBox="1"/>
          <p:nvPr>
            <p:ph idx="3" type="subTitle"/>
          </p:nvPr>
        </p:nvSpPr>
        <p:spPr>
          <a:xfrm>
            <a:off x="813900" y="1565775"/>
            <a:ext cx="4875000" cy="1190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accent2"/>
              </a:buClr>
              <a:buSzPts val="1000"/>
              <a:buChar char="❏"/>
              <a:defRPr sz="1200">
                <a:solidFill>
                  <a:schemeClr val="dk1"/>
                </a:solidFill>
              </a:defRPr>
            </a:lvl1pPr>
            <a:lvl2pPr lvl="1" rtl="0">
              <a:spcBef>
                <a:spcPts val="0"/>
              </a:spcBef>
              <a:spcAft>
                <a:spcPts val="0"/>
              </a:spcAft>
              <a:buClr>
                <a:schemeClr val="dk1"/>
              </a:buClr>
              <a:buSzPts val="1400"/>
              <a:buChar char="❏"/>
              <a:defRPr>
                <a:solidFill>
                  <a:schemeClr val="dk1"/>
                </a:solidFill>
              </a:defRPr>
            </a:lvl2pPr>
            <a:lvl3pPr lvl="2" rtl="0">
              <a:spcBef>
                <a:spcPts val="0"/>
              </a:spcBef>
              <a:spcAft>
                <a:spcPts val="0"/>
              </a:spcAft>
              <a:buClr>
                <a:schemeClr val="dk1"/>
              </a:buClr>
              <a:buSzPts val="1400"/>
              <a:buChar char="❏"/>
              <a:defRPr>
                <a:solidFill>
                  <a:schemeClr val="dk1"/>
                </a:solidFill>
              </a:defRPr>
            </a:lvl3pPr>
            <a:lvl4pPr lvl="3" rtl="0">
              <a:spcBef>
                <a:spcPts val="0"/>
              </a:spcBef>
              <a:spcAft>
                <a:spcPts val="0"/>
              </a:spcAft>
              <a:buClr>
                <a:schemeClr val="dk1"/>
              </a:buClr>
              <a:buSzPts val="1400"/>
              <a:buChar char="❏"/>
              <a:defRPr>
                <a:solidFill>
                  <a:schemeClr val="dk1"/>
                </a:solidFill>
              </a:defRPr>
            </a:lvl4pPr>
            <a:lvl5pPr lvl="4" rtl="0">
              <a:spcBef>
                <a:spcPts val="0"/>
              </a:spcBef>
              <a:spcAft>
                <a:spcPts val="0"/>
              </a:spcAft>
              <a:buClr>
                <a:schemeClr val="dk1"/>
              </a:buClr>
              <a:buSzPts val="1400"/>
              <a:buChar char="❏"/>
              <a:defRPr>
                <a:solidFill>
                  <a:schemeClr val="dk1"/>
                </a:solidFill>
              </a:defRPr>
            </a:lvl5pPr>
            <a:lvl6pPr lvl="5" rtl="0">
              <a:spcBef>
                <a:spcPts val="0"/>
              </a:spcBef>
              <a:spcAft>
                <a:spcPts val="0"/>
              </a:spcAft>
              <a:buClr>
                <a:schemeClr val="dk1"/>
              </a:buClr>
              <a:buSzPts val="1400"/>
              <a:buChar char="❏"/>
              <a:defRPr>
                <a:solidFill>
                  <a:schemeClr val="dk1"/>
                </a:solidFill>
              </a:defRPr>
            </a:lvl6pPr>
            <a:lvl7pPr lvl="6" rtl="0">
              <a:spcBef>
                <a:spcPts val="0"/>
              </a:spcBef>
              <a:spcAft>
                <a:spcPts val="0"/>
              </a:spcAft>
              <a:buClr>
                <a:schemeClr val="dk1"/>
              </a:buClr>
              <a:buSzPts val="1400"/>
              <a:buChar char="❏"/>
              <a:defRPr>
                <a:solidFill>
                  <a:schemeClr val="dk1"/>
                </a:solidFill>
              </a:defRPr>
            </a:lvl7pPr>
            <a:lvl8pPr lvl="7" rtl="0">
              <a:spcBef>
                <a:spcPts val="0"/>
              </a:spcBef>
              <a:spcAft>
                <a:spcPts val="0"/>
              </a:spcAft>
              <a:buClr>
                <a:schemeClr val="dk1"/>
              </a:buClr>
              <a:buSzPts val="1400"/>
              <a:buChar char="❏"/>
              <a:defRPr>
                <a:solidFill>
                  <a:schemeClr val="dk1"/>
                </a:solidFill>
              </a:defRPr>
            </a:lvl8pPr>
            <a:lvl9pPr lvl="8" rtl="0">
              <a:spcBef>
                <a:spcPts val="0"/>
              </a:spcBef>
              <a:spcAft>
                <a:spcPts val="0"/>
              </a:spcAft>
              <a:buClr>
                <a:schemeClr val="dk1"/>
              </a:buClr>
              <a:buSzPts val="1400"/>
              <a:buChar char="❏"/>
              <a:defRPr>
                <a:solidFill>
                  <a:schemeClr val="dk1"/>
                </a:solidFill>
              </a:defRPr>
            </a:lvl9pPr>
          </a:lstStyle>
          <a:p/>
        </p:txBody>
      </p:sp>
      <p:sp>
        <p:nvSpPr>
          <p:cNvPr id="913" name="Google Shape;913;p46"/>
          <p:cNvSpPr txBox="1"/>
          <p:nvPr>
            <p:ph idx="4" type="title"/>
          </p:nvPr>
        </p:nvSpPr>
        <p:spPr>
          <a:xfrm>
            <a:off x="813900" y="1192400"/>
            <a:ext cx="2332800" cy="373500"/>
          </a:xfrm>
          <a:prstGeom prst="rect">
            <a:avLst/>
          </a:prstGeom>
        </p:spPr>
        <p:txBody>
          <a:bodyPr anchorCtr="0" anchor="b" bIns="91425" lIns="91425" spcFirstLastPara="1" rIns="91425" wrap="square" tIns="91425">
            <a:norm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grpSp>
        <p:nvGrpSpPr>
          <p:cNvPr id="914" name="Google Shape;914;p46"/>
          <p:cNvGrpSpPr/>
          <p:nvPr/>
        </p:nvGrpSpPr>
        <p:grpSpPr>
          <a:xfrm>
            <a:off x="-318075" y="223950"/>
            <a:ext cx="9000755" cy="4733525"/>
            <a:chOff x="-318075" y="223950"/>
            <a:chExt cx="9000755" cy="4733525"/>
          </a:xfrm>
        </p:grpSpPr>
        <p:sp>
          <p:nvSpPr>
            <p:cNvPr id="915" name="Google Shape;915;p46"/>
            <p:cNvSpPr/>
            <p:nvPr/>
          </p:nvSpPr>
          <p:spPr>
            <a:xfrm>
              <a:off x="-318075" y="2106550"/>
              <a:ext cx="896275" cy="156875"/>
            </a:xfrm>
            <a:custGeom>
              <a:rect b="b" l="l" r="r" t="t"/>
              <a:pathLst>
                <a:path extrusionOk="0" h="6275" w="35851">
                  <a:moveTo>
                    <a:pt x="0" y="0"/>
                  </a:moveTo>
                  <a:lnTo>
                    <a:pt x="0" y="393"/>
                  </a:lnTo>
                  <a:cubicBezTo>
                    <a:pt x="1679" y="393"/>
                    <a:pt x="2513" y="1774"/>
                    <a:pt x="3406" y="3239"/>
                  </a:cubicBezTo>
                  <a:cubicBezTo>
                    <a:pt x="4322" y="4727"/>
                    <a:pt x="5263" y="6275"/>
                    <a:pt x="7156" y="6275"/>
                  </a:cubicBezTo>
                  <a:cubicBezTo>
                    <a:pt x="9061" y="6275"/>
                    <a:pt x="10002" y="4727"/>
                    <a:pt x="10918" y="3239"/>
                  </a:cubicBezTo>
                  <a:cubicBezTo>
                    <a:pt x="11800" y="1774"/>
                    <a:pt x="12645" y="393"/>
                    <a:pt x="14324" y="393"/>
                  </a:cubicBezTo>
                  <a:cubicBezTo>
                    <a:pt x="16002" y="393"/>
                    <a:pt x="16848" y="1774"/>
                    <a:pt x="17741" y="3239"/>
                  </a:cubicBezTo>
                  <a:cubicBezTo>
                    <a:pt x="18646" y="4727"/>
                    <a:pt x="19586" y="6275"/>
                    <a:pt x="21491" y="6275"/>
                  </a:cubicBezTo>
                  <a:cubicBezTo>
                    <a:pt x="23396" y="6275"/>
                    <a:pt x="24337" y="4727"/>
                    <a:pt x="25242" y="3239"/>
                  </a:cubicBezTo>
                  <a:cubicBezTo>
                    <a:pt x="26135" y="1774"/>
                    <a:pt x="26980" y="393"/>
                    <a:pt x="28671" y="393"/>
                  </a:cubicBezTo>
                  <a:cubicBezTo>
                    <a:pt x="30349" y="393"/>
                    <a:pt x="31195" y="1774"/>
                    <a:pt x="32088" y="3239"/>
                  </a:cubicBezTo>
                  <a:cubicBezTo>
                    <a:pt x="32993" y="4727"/>
                    <a:pt x="33933" y="6275"/>
                    <a:pt x="35838" y="6275"/>
                  </a:cubicBezTo>
                  <a:lnTo>
                    <a:pt x="35850" y="5870"/>
                  </a:lnTo>
                  <a:cubicBezTo>
                    <a:pt x="34171" y="5870"/>
                    <a:pt x="33326" y="4489"/>
                    <a:pt x="32433" y="3024"/>
                  </a:cubicBezTo>
                  <a:cubicBezTo>
                    <a:pt x="31516" y="1536"/>
                    <a:pt x="30576" y="0"/>
                    <a:pt x="28671" y="0"/>
                  </a:cubicBezTo>
                  <a:cubicBezTo>
                    <a:pt x="26766" y="0"/>
                    <a:pt x="25825" y="1536"/>
                    <a:pt x="24920" y="3024"/>
                  </a:cubicBezTo>
                  <a:cubicBezTo>
                    <a:pt x="24027" y="4489"/>
                    <a:pt x="23182" y="5870"/>
                    <a:pt x="21503" y="5870"/>
                  </a:cubicBezTo>
                  <a:cubicBezTo>
                    <a:pt x="19824" y="5870"/>
                    <a:pt x="18991" y="4489"/>
                    <a:pt x="18098" y="3036"/>
                  </a:cubicBezTo>
                  <a:cubicBezTo>
                    <a:pt x="17181" y="1536"/>
                    <a:pt x="16229" y="0"/>
                    <a:pt x="14324" y="0"/>
                  </a:cubicBezTo>
                  <a:cubicBezTo>
                    <a:pt x="12419" y="0"/>
                    <a:pt x="11490" y="1536"/>
                    <a:pt x="10573" y="3024"/>
                  </a:cubicBezTo>
                  <a:cubicBezTo>
                    <a:pt x="9692" y="4489"/>
                    <a:pt x="8835" y="5870"/>
                    <a:pt x="7156" y="5870"/>
                  </a:cubicBezTo>
                  <a:cubicBezTo>
                    <a:pt x="5477" y="5870"/>
                    <a:pt x="4644" y="4489"/>
                    <a:pt x="3751" y="3024"/>
                  </a:cubicBezTo>
                  <a:cubicBezTo>
                    <a:pt x="2834" y="1536"/>
                    <a:pt x="1894"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6"/>
            <p:cNvSpPr/>
            <p:nvPr/>
          </p:nvSpPr>
          <p:spPr>
            <a:xfrm>
              <a:off x="271575" y="4076825"/>
              <a:ext cx="306628" cy="306628"/>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 name="Google Shape;917;p46"/>
            <p:cNvGrpSpPr/>
            <p:nvPr/>
          </p:nvGrpSpPr>
          <p:grpSpPr>
            <a:xfrm>
              <a:off x="7029463" y="4858650"/>
              <a:ext cx="975125" cy="98825"/>
              <a:chOff x="7649075" y="1411438"/>
              <a:chExt cx="975125" cy="98825"/>
            </a:xfrm>
          </p:grpSpPr>
          <p:sp>
            <p:nvSpPr>
              <p:cNvPr id="918" name="Google Shape;918;p46"/>
              <p:cNvSpPr/>
              <p:nvPr/>
            </p:nvSpPr>
            <p:spPr>
              <a:xfrm>
                <a:off x="7649075" y="1421400"/>
                <a:ext cx="800400" cy="78900"/>
              </a:xfrm>
              <a:custGeom>
                <a:rect b="b" l="l" r="r" t="t"/>
                <a:pathLst>
                  <a:path extrusionOk="0" h="3156" w="32016">
                    <a:moveTo>
                      <a:pt x="0" y="0"/>
                    </a:moveTo>
                    <a:lnTo>
                      <a:pt x="0" y="3155"/>
                    </a:lnTo>
                    <a:lnTo>
                      <a:pt x="32016" y="3155"/>
                    </a:lnTo>
                    <a:lnTo>
                      <a:pt x="320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6"/>
              <p:cNvSpPr/>
              <p:nvPr/>
            </p:nvSpPr>
            <p:spPr>
              <a:xfrm>
                <a:off x="8525375" y="1411438"/>
                <a:ext cx="98825" cy="98825"/>
              </a:xfrm>
              <a:custGeom>
                <a:rect b="b" l="l" r="r" t="t"/>
                <a:pathLst>
                  <a:path extrusionOk="0" h="3953" w="3953">
                    <a:moveTo>
                      <a:pt x="0" y="0"/>
                    </a:moveTo>
                    <a:lnTo>
                      <a:pt x="0" y="3953"/>
                    </a:lnTo>
                    <a:lnTo>
                      <a:pt x="3953" y="3953"/>
                    </a:lnTo>
                    <a:lnTo>
                      <a:pt x="39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46"/>
            <p:cNvGrpSpPr/>
            <p:nvPr/>
          </p:nvGrpSpPr>
          <p:grpSpPr>
            <a:xfrm>
              <a:off x="528300" y="223950"/>
              <a:ext cx="571550" cy="354225"/>
              <a:chOff x="2378875" y="567700"/>
              <a:chExt cx="571550" cy="354225"/>
            </a:xfrm>
          </p:grpSpPr>
          <p:sp>
            <p:nvSpPr>
              <p:cNvPr id="921" name="Google Shape;921;p46"/>
              <p:cNvSpPr/>
              <p:nvPr/>
            </p:nvSpPr>
            <p:spPr>
              <a:xfrm>
                <a:off x="2378875" y="793325"/>
                <a:ext cx="128600" cy="128600"/>
              </a:xfrm>
              <a:custGeom>
                <a:rect b="b" l="l" r="r" t="t"/>
                <a:pathLst>
                  <a:path extrusionOk="0" h="5144" w="5144">
                    <a:moveTo>
                      <a:pt x="0" y="0"/>
                    </a:moveTo>
                    <a:lnTo>
                      <a:pt x="0" y="5144"/>
                    </a:lnTo>
                    <a:lnTo>
                      <a:pt x="5144" y="5144"/>
                    </a:lnTo>
                    <a:lnTo>
                      <a:pt x="51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6"/>
              <p:cNvSpPr/>
              <p:nvPr/>
            </p:nvSpPr>
            <p:spPr>
              <a:xfrm>
                <a:off x="2851600" y="666550"/>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6"/>
              <p:cNvSpPr/>
              <p:nvPr/>
            </p:nvSpPr>
            <p:spPr>
              <a:xfrm>
                <a:off x="2535525" y="567700"/>
                <a:ext cx="98850" cy="98850"/>
              </a:xfrm>
              <a:custGeom>
                <a:rect b="b" l="l" r="r" t="t"/>
                <a:pathLst>
                  <a:path extrusionOk="0" h="3954" w="3954">
                    <a:moveTo>
                      <a:pt x="1" y="1"/>
                    </a:moveTo>
                    <a:lnTo>
                      <a:pt x="1" y="3954"/>
                    </a:lnTo>
                    <a:lnTo>
                      <a:pt x="3953" y="3954"/>
                    </a:lnTo>
                    <a:lnTo>
                      <a:pt x="39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 name="Google Shape;924;p46"/>
            <p:cNvSpPr/>
            <p:nvPr/>
          </p:nvSpPr>
          <p:spPr>
            <a:xfrm>
              <a:off x="334325" y="3685925"/>
              <a:ext cx="98825" cy="98850"/>
            </a:xfrm>
            <a:custGeom>
              <a:rect b="b" l="l" r="r" t="t"/>
              <a:pathLst>
                <a:path extrusionOk="0" h="3954" w="3953">
                  <a:moveTo>
                    <a:pt x="0" y="1"/>
                  </a:moveTo>
                  <a:lnTo>
                    <a:pt x="0" y="3953"/>
                  </a:lnTo>
                  <a:lnTo>
                    <a:pt x="3953" y="3953"/>
                  </a:lnTo>
                  <a:lnTo>
                    <a:pt x="39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6"/>
            <p:cNvSpPr/>
            <p:nvPr/>
          </p:nvSpPr>
          <p:spPr>
            <a:xfrm>
              <a:off x="8458800" y="4418488"/>
              <a:ext cx="223880" cy="223880"/>
            </a:xfrm>
            <a:custGeom>
              <a:rect b="b" l="l" r="r" t="t"/>
              <a:pathLst>
                <a:path extrusionOk="0" h="7514" w="7514">
                  <a:moveTo>
                    <a:pt x="3763" y="1"/>
                  </a:moveTo>
                  <a:cubicBezTo>
                    <a:pt x="1691" y="1"/>
                    <a:pt x="0" y="1680"/>
                    <a:pt x="0" y="3763"/>
                  </a:cubicBezTo>
                  <a:cubicBezTo>
                    <a:pt x="0" y="5835"/>
                    <a:pt x="1691" y="7514"/>
                    <a:pt x="3763" y="7514"/>
                  </a:cubicBezTo>
                  <a:cubicBezTo>
                    <a:pt x="5835" y="7514"/>
                    <a:pt x="7513" y="5835"/>
                    <a:pt x="7513" y="3763"/>
                  </a:cubicBezTo>
                  <a:cubicBezTo>
                    <a:pt x="7513" y="1680"/>
                    <a:pt x="5835" y="1"/>
                    <a:pt x="37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 name="Google Shape;926;p46"/>
          <p:cNvSpPr/>
          <p:nvPr/>
        </p:nvSpPr>
        <p:spPr>
          <a:xfrm>
            <a:off x="8055400" y="148600"/>
            <a:ext cx="750400" cy="722000"/>
          </a:xfrm>
          <a:custGeom>
            <a:rect b="b" l="l" r="r" t="t"/>
            <a:pathLst>
              <a:path extrusionOk="0" h="28880" w="30016">
                <a:moveTo>
                  <a:pt x="15586" y="4364"/>
                </a:moveTo>
                <a:cubicBezTo>
                  <a:pt x="21146" y="4376"/>
                  <a:pt x="25658" y="8877"/>
                  <a:pt x="25670" y="14449"/>
                </a:cubicBezTo>
                <a:cubicBezTo>
                  <a:pt x="25658" y="18521"/>
                  <a:pt x="23206" y="22200"/>
                  <a:pt x="19443" y="23760"/>
                </a:cubicBezTo>
                <a:cubicBezTo>
                  <a:pt x="18192" y="24277"/>
                  <a:pt x="16879" y="24528"/>
                  <a:pt x="15577" y="24528"/>
                </a:cubicBezTo>
                <a:cubicBezTo>
                  <a:pt x="12954" y="24528"/>
                  <a:pt x="10380" y="23507"/>
                  <a:pt x="8454" y="21581"/>
                </a:cubicBezTo>
                <a:cubicBezTo>
                  <a:pt x="5572" y="18688"/>
                  <a:pt x="4703" y="14354"/>
                  <a:pt x="6263" y="10591"/>
                </a:cubicBezTo>
                <a:cubicBezTo>
                  <a:pt x="7835" y="6817"/>
                  <a:pt x="11502" y="4364"/>
                  <a:pt x="15586" y="4364"/>
                </a:cubicBezTo>
                <a:close/>
                <a:moveTo>
                  <a:pt x="15576" y="1"/>
                </a:moveTo>
                <a:cubicBezTo>
                  <a:pt x="11819" y="1"/>
                  <a:pt x="8126" y="1470"/>
                  <a:pt x="5370" y="4233"/>
                </a:cubicBezTo>
                <a:cubicBezTo>
                  <a:pt x="1239" y="8365"/>
                  <a:pt x="0" y="14580"/>
                  <a:pt x="2239" y="19973"/>
                </a:cubicBezTo>
                <a:cubicBezTo>
                  <a:pt x="4477" y="25367"/>
                  <a:pt x="9740" y="28879"/>
                  <a:pt x="15586" y="28879"/>
                </a:cubicBezTo>
                <a:cubicBezTo>
                  <a:pt x="23551" y="28867"/>
                  <a:pt x="30004" y="22414"/>
                  <a:pt x="30016" y="14449"/>
                </a:cubicBezTo>
                <a:cubicBezTo>
                  <a:pt x="30016" y="8603"/>
                  <a:pt x="26492" y="3340"/>
                  <a:pt x="21098" y="1102"/>
                </a:cubicBezTo>
                <a:cubicBezTo>
                  <a:pt x="19312" y="361"/>
                  <a:pt x="17436" y="1"/>
                  <a:pt x="155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2">
    <p:spTree>
      <p:nvGrpSpPr>
        <p:cNvPr id="927" name="Shape 927"/>
        <p:cNvGrpSpPr/>
        <p:nvPr/>
      </p:nvGrpSpPr>
      <p:grpSpPr>
        <a:xfrm>
          <a:off x="0" y="0"/>
          <a:ext cx="0" cy="0"/>
          <a:chOff x="0" y="0"/>
          <a:chExt cx="0" cy="0"/>
        </a:xfrm>
      </p:grpSpPr>
      <p:sp>
        <p:nvSpPr>
          <p:cNvPr id="928" name="Google Shape;928;p47"/>
          <p:cNvSpPr txBox="1"/>
          <p:nvPr>
            <p:ph type="title"/>
          </p:nvPr>
        </p:nvSpPr>
        <p:spPr>
          <a:xfrm>
            <a:off x="1048350" y="323850"/>
            <a:ext cx="7047300" cy="4824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theme" Target="../theme/theme2.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130" name="Shape 130"/>
        <p:cNvGrpSpPr/>
        <p:nvPr/>
      </p:nvGrpSpPr>
      <p:grpSpPr>
        <a:xfrm>
          <a:off x="0" y="0"/>
          <a:ext cx="0" cy="0"/>
          <a:chOff x="0" y="0"/>
          <a:chExt cx="0" cy="0"/>
        </a:xfrm>
      </p:grpSpPr>
      <p:sp>
        <p:nvSpPr>
          <p:cNvPr id="131" name="Google Shape;13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32" name="Google Shape;13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lt2"/>
              </a:buClr>
              <a:buSzPts val="1800"/>
              <a:buChar char="●"/>
              <a:defRPr sz="1800">
                <a:solidFill>
                  <a:schemeClr val="lt2"/>
                </a:solidFill>
              </a:defRPr>
            </a:lvl1pPr>
            <a:lvl2pPr indent="-317500" lvl="1" marL="914400" rtl="0">
              <a:lnSpc>
                <a:spcPct val="115000"/>
              </a:lnSpc>
              <a:spcBef>
                <a:spcPts val="0"/>
              </a:spcBef>
              <a:spcAft>
                <a:spcPts val="0"/>
              </a:spcAft>
              <a:buClr>
                <a:schemeClr val="lt2"/>
              </a:buClr>
              <a:buSzPts val="1400"/>
              <a:buChar char="○"/>
              <a:defRPr>
                <a:solidFill>
                  <a:schemeClr val="lt2"/>
                </a:solidFill>
              </a:defRPr>
            </a:lvl2pPr>
            <a:lvl3pPr indent="-317500" lvl="2" marL="1371600" rtl="0">
              <a:lnSpc>
                <a:spcPct val="115000"/>
              </a:lnSpc>
              <a:spcBef>
                <a:spcPts val="0"/>
              </a:spcBef>
              <a:spcAft>
                <a:spcPts val="0"/>
              </a:spcAft>
              <a:buClr>
                <a:schemeClr val="lt2"/>
              </a:buClr>
              <a:buSzPts val="1400"/>
              <a:buChar char="■"/>
              <a:defRPr>
                <a:solidFill>
                  <a:schemeClr val="lt2"/>
                </a:solidFill>
              </a:defRPr>
            </a:lvl3pPr>
            <a:lvl4pPr indent="-317500" lvl="3" marL="1828800" rtl="0">
              <a:lnSpc>
                <a:spcPct val="115000"/>
              </a:lnSpc>
              <a:spcBef>
                <a:spcPts val="0"/>
              </a:spcBef>
              <a:spcAft>
                <a:spcPts val="0"/>
              </a:spcAft>
              <a:buClr>
                <a:schemeClr val="lt2"/>
              </a:buClr>
              <a:buSzPts val="1400"/>
              <a:buChar char="●"/>
              <a:defRPr>
                <a:solidFill>
                  <a:schemeClr val="lt2"/>
                </a:solidFill>
              </a:defRPr>
            </a:lvl4pPr>
            <a:lvl5pPr indent="-317500" lvl="4" marL="2286000" rtl="0">
              <a:lnSpc>
                <a:spcPct val="115000"/>
              </a:lnSpc>
              <a:spcBef>
                <a:spcPts val="0"/>
              </a:spcBef>
              <a:spcAft>
                <a:spcPts val="0"/>
              </a:spcAft>
              <a:buClr>
                <a:schemeClr val="lt2"/>
              </a:buClr>
              <a:buSzPts val="1400"/>
              <a:buChar char="○"/>
              <a:defRPr>
                <a:solidFill>
                  <a:schemeClr val="lt2"/>
                </a:solidFill>
              </a:defRPr>
            </a:lvl5pPr>
            <a:lvl6pPr indent="-317500" lvl="5" marL="2743200" rtl="0">
              <a:lnSpc>
                <a:spcPct val="115000"/>
              </a:lnSpc>
              <a:spcBef>
                <a:spcPts val="0"/>
              </a:spcBef>
              <a:spcAft>
                <a:spcPts val="0"/>
              </a:spcAft>
              <a:buClr>
                <a:schemeClr val="lt2"/>
              </a:buClr>
              <a:buSzPts val="1400"/>
              <a:buChar char="■"/>
              <a:defRPr>
                <a:solidFill>
                  <a:schemeClr val="lt2"/>
                </a:solidFill>
              </a:defRPr>
            </a:lvl6pPr>
            <a:lvl7pPr indent="-317500" lvl="6" marL="3200400" rtl="0">
              <a:lnSpc>
                <a:spcPct val="115000"/>
              </a:lnSpc>
              <a:spcBef>
                <a:spcPts val="0"/>
              </a:spcBef>
              <a:spcAft>
                <a:spcPts val="0"/>
              </a:spcAft>
              <a:buClr>
                <a:schemeClr val="lt2"/>
              </a:buClr>
              <a:buSzPts val="1400"/>
              <a:buChar char="●"/>
              <a:defRPr>
                <a:solidFill>
                  <a:schemeClr val="lt2"/>
                </a:solidFill>
              </a:defRPr>
            </a:lvl7pPr>
            <a:lvl8pPr indent="-317500" lvl="7" marL="3657600" rtl="0">
              <a:lnSpc>
                <a:spcPct val="115000"/>
              </a:lnSpc>
              <a:spcBef>
                <a:spcPts val="0"/>
              </a:spcBef>
              <a:spcAft>
                <a:spcPts val="0"/>
              </a:spcAft>
              <a:buClr>
                <a:schemeClr val="lt2"/>
              </a:buClr>
              <a:buSzPts val="1400"/>
              <a:buChar char="○"/>
              <a:defRPr>
                <a:solidFill>
                  <a:schemeClr val="lt2"/>
                </a:solidFill>
              </a:defRPr>
            </a:lvl8pPr>
            <a:lvl9pPr indent="-317500" lvl="8" marL="4114800" rtl="0">
              <a:lnSpc>
                <a:spcPct val="115000"/>
              </a:lnSpc>
              <a:spcBef>
                <a:spcPts val="0"/>
              </a:spcBef>
              <a:spcAft>
                <a:spcPts val="0"/>
              </a:spcAft>
              <a:buClr>
                <a:schemeClr val="lt2"/>
              </a:buClr>
              <a:buSzPts val="1400"/>
              <a:buChar char="■"/>
              <a:defRPr>
                <a:solidFill>
                  <a:schemeClr val="lt2"/>
                </a:solidFill>
              </a:defRPr>
            </a:lvl9pPr>
          </a:lstStyle>
          <a:p/>
        </p:txBody>
      </p:sp>
      <p:sp>
        <p:nvSpPr>
          <p:cNvPr id="133" name="Google Shape;13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lt2"/>
                </a:solidFill>
              </a:defRPr>
            </a:lvl1pPr>
            <a:lvl2pPr lvl="1" rtl="0" algn="r">
              <a:buNone/>
              <a:defRPr sz="1000">
                <a:solidFill>
                  <a:schemeClr val="lt2"/>
                </a:solidFill>
              </a:defRPr>
            </a:lvl2pPr>
            <a:lvl3pPr lvl="2" rtl="0" algn="r">
              <a:buNone/>
              <a:defRPr sz="1000">
                <a:solidFill>
                  <a:schemeClr val="lt2"/>
                </a:solidFill>
              </a:defRPr>
            </a:lvl3pPr>
            <a:lvl4pPr lvl="3" rtl="0" algn="r">
              <a:buNone/>
              <a:defRPr sz="1000">
                <a:solidFill>
                  <a:schemeClr val="lt2"/>
                </a:solidFill>
              </a:defRPr>
            </a:lvl4pPr>
            <a:lvl5pPr lvl="4" rtl="0" algn="r">
              <a:buNone/>
              <a:defRPr sz="1000">
                <a:solidFill>
                  <a:schemeClr val="lt2"/>
                </a:solidFill>
              </a:defRPr>
            </a:lvl5pPr>
            <a:lvl6pPr lvl="5" rtl="0" algn="r">
              <a:buNone/>
              <a:defRPr sz="1000">
                <a:solidFill>
                  <a:schemeClr val="lt2"/>
                </a:solidFill>
              </a:defRPr>
            </a:lvl6pPr>
            <a:lvl7pPr lvl="6" rtl="0" algn="r">
              <a:buNone/>
              <a:defRPr sz="1000">
                <a:solidFill>
                  <a:schemeClr val="lt2"/>
                </a:solidFill>
              </a:defRPr>
            </a:lvl7pPr>
            <a:lvl8pPr lvl="7" rtl="0" algn="r">
              <a:buNone/>
              <a:defRPr sz="1000">
                <a:solidFill>
                  <a:schemeClr val="lt2"/>
                </a:solidFill>
              </a:defRPr>
            </a:lvl8pPr>
            <a:lvl9pPr lvl="8" rtl="0" algn="r">
              <a:buNone/>
              <a:defRPr sz="1000">
                <a:solidFill>
                  <a:schemeClr val="lt2"/>
                </a:solidFil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9.png"/><Relationship Id="rId5"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9.pn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8.png"/><Relationship Id="rId4" Type="http://schemas.openxmlformats.org/officeDocument/2006/relationships/image" Target="../media/image22.png"/><Relationship Id="rId5" Type="http://schemas.openxmlformats.org/officeDocument/2006/relationships/image" Target="../media/image4.png"/><Relationship Id="rId6" Type="http://schemas.openxmlformats.org/officeDocument/2006/relationships/image" Target="../media/image23.png"/><Relationship Id="rId7"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3.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2" name="Shape 932"/>
        <p:cNvGrpSpPr/>
        <p:nvPr/>
      </p:nvGrpSpPr>
      <p:grpSpPr>
        <a:xfrm>
          <a:off x="0" y="0"/>
          <a:ext cx="0" cy="0"/>
          <a:chOff x="0" y="0"/>
          <a:chExt cx="0" cy="0"/>
        </a:xfrm>
      </p:grpSpPr>
      <p:sp>
        <p:nvSpPr>
          <p:cNvPr id="933" name="Google Shape;933;p48"/>
          <p:cNvSpPr txBox="1"/>
          <p:nvPr>
            <p:ph type="ctrTitle"/>
          </p:nvPr>
        </p:nvSpPr>
        <p:spPr>
          <a:xfrm>
            <a:off x="2050800" y="189775"/>
            <a:ext cx="70932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419" sz="4600">
                <a:latin typeface="Pacifico"/>
                <a:ea typeface="Pacifico"/>
                <a:cs typeface="Pacifico"/>
                <a:sym typeface="Pacifico"/>
              </a:rPr>
              <a:t>Equipo 3 “Los Tumbadores”</a:t>
            </a:r>
            <a:endParaRPr sz="4600">
              <a:latin typeface="Pacifico"/>
              <a:ea typeface="Pacifico"/>
              <a:cs typeface="Pacifico"/>
              <a:sym typeface="Pacifico"/>
            </a:endParaRPr>
          </a:p>
        </p:txBody>
      </p:sp>
      <p:sp>
        <p:nvSpPr>
          <p:cNvPr id="934" name="Google Shape;934;p48"/>
          <p:cNvSpPr txBox="1"/>
          <p:nvPr/>
        </p:nvSpPr>
        <p:spPr>
          <a:xfrm>
            <a:off x="3182775" y="1721925"/>
            <a:ext cx="4182600" cy="75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3700">
                <a:solidFill>
                  <a:schemeClr val="lt1"/>
                </a:solidFill>
                <a:latin typeface="Oswald"/>
                <a:ea typeface="Oswald"/>
                <a:cs typeface="Oswald"/>
                <a:sym typeface="Oswald"/>
              </a:rPr>
              <a:t>Patrones de diseño: </a:t>
            </a:r>
            <a:endParaRPr sz="3700">
              <a:solidFill>
                <a:schemeClr val="lt1"/>
              </a:solidFill>
              <a:latin typeface="Oswald"/>
              <a:ea typeface="Oswald"/>
              <a:cs typeface="Oswald"/>
              <a:sym typeface="Oswald"/>
            </a:endParaRPr>
          </a:p>
        </p:txBody>
      </p:sp>
      <p:sp>
        <p:nvSpPr>
          <p:cNvPr id="935" name="Google Shape;935;p48"/>
          <p:cNvSpPr txBox="1"/>
          <p:nvPr/>
        </p:nvSpPr>
        <p:spPr>
          <a:xfrm>
            <a:off x="3865950" y="2843900"/>
            <a:ext cx="5104800" cy="1569900"/>
          </a:xfrm>
          <a:prstGeom prst="rect">
            <a:avLst/>
          </a:prstGeom>
          <a:noFill/>
          <a:ln>
            <a:noFill/>
          </a:ln>
        </p:spPr>
        <p:txBody>
          <a:bodyPr anchorCtr="0" anchor="t" bIns="91425" lIns="91425" spcFirstLastPara="1" rIns="91425" wrap="square" tIns="91425">
            <a:spAutoFit/>
          </a:bodyPr>
          <a:lstStyle/>
          <a:p>
            <a:pPr indent="-374650" lvl="0" marL="457200" rtl="0" algn="l">
              <a:spcBef>
                <a:spcPts val="0"/>
              </a:spcBef>
              <a:spcAft>
                <a:spcPts val="0"/>
              </a:spcAft>
              <a:buClr>
                <a:srgbClr val="FF0000"/>
              </a:buClr>
              <a:buSzPts val="2300"/>
              <a:buFont typeface="Lato"/>
              <a:buChar char="-"/>
            </a:pPr>
            <a:r>
              <a:rPr lang="es-419" sz="3000">
                <a:solidFill>
                  <a:srgbClr val="FF0000"/>
                </a:solidFill>
                <a:latin typeface="Lato"/>
                <a:ea typeface="Lato"/>
                <a:cs typeface="Lato"/>
                <a:sym typeface="Lato"/>
              </a:rPr>
              <a:t>Factory  </a:t>
            </a:r>
            <a:r>
              <a:rPr lang="es-419" sz="2400">
                <a:solidFill>
                  <a:srgbClr val="FF9900"/>
                </a:solidFill>
                <a:latin typeface="Lato"/>
                <a:ea typeface="Lato"/>
                <a:cs typeface="Lato"/>
                <a:sym typeface="Lato"/>
              </a:rPr>
              <a:t>(Patrón de Creación)</a:t>
            </a:r>
            <a:r>
              <a:rPr lang="es-419" sz="3000">
                <a:solidFill>
                  <a:srgbClr val="FF0000"/>
                </a:solidFill>
                <a:latin typeface="Lato"/>
                <a:ea typeface="Lato"/>
                <a:cs typeface="Lato"/>
                <a:sym typeface="Lato"/>
              </a:rPr>
              <a:t>  </a:t>
            </a:r>
            <a:endParaRPr sz="3000">
              <a:solidFill>
                <a:srgbClr val="FF0000"/>
              </a:solidFill>
              <a:latin typeface="Lato"/>
              <a:ea typeface="Lato"/>
              <a:cs typeface="Lato"/>
              <a:sym typeface="Lato"/>
            </a:endParaRPr>
          </a:p>
          <a:p>
            <a:pPr indent="-374650" lvl="0" marL="457200" rtl="0" algn="l">
              <a:spcBef>
                <a:spcPts val="0"/>
              </a:spcBef>
              <a:spcAft>
                <a:spcPts val="0"/>
              </a:spcAft>
              <a:buClr>
                <a:srgbClr val="FF0000"/>
              </a:buClr>
              <a:buSzPts val="2300"/>
              <a:buFont typeface="Lato"/>
              <a:buChar char="-"/>
            </a:pPr>
            <a:r>
              <a:rPr lang="es-419" sz="3000">
                <a:solidFill>
                  <a:srgbClr val="FF0000"/>
                </a:solidFill>
                <a:latin typeface="Lato"/>
                <a:ea typeface="Lato"/>
                <a:cs typeface="Lato"/>
                <a:sym typeface="Lato"/>
              </a:rPr>
              <a:t>Facade  </a:t>
            </a:r>
            <a:r>
              <a:rPr lang="es-419" sz="2400">
                <a:solidFill>
                  <a:srgbClr val="FF9900"/>
                </a:solidFill>
                <a:latin typeface="Lato"/>
                <a:ea typeface="Lato"/>
                <a:cs typeface="Lato"/>
                <a:sym typeface="Lato"/>
              </a:rPr>
              <a:t>(Patrón de Estructura)</a:t>
            </a:r>
            <a:endParaRPr sz="2400">
              <a:solidFill>
                <a:srgbClr val="FF9900"/>
              </a:solidFill>
              <a:latin typeface="Lato"/>
              <a:ea typeface="Lato"/>
              <a:cs typeface="Lato"/>
              <a:sym typeface="Lato"/>
            </a:endParaRPr>
          </a:p>
          <a:p>
            <a:pPr indent="-374650" lvl="0" marL="457200" rtl="0" algn="l">
              <a:spcBef>
                <a:spcPts val="0"/>
              </a:spcBef>
              <a:spcAft>
                <a:spcPts val="0"/>
              </a:spcAft>
              <a:buClr>
                <a:srgbClr val="FF0000"/>
              </a:buClr>
              <a:buSzPts val="2300"/>
              <a:buFont typeface="Lato"/>
              <a:buChar char="-"/>
            </a:pPr>
            <a:r>
              <a:rPr lang="es-419" sz="3000">
                <a:solidFill>
                  <a:srgbClr val="FF0000"/>
                </a:solidFill>
                <a:latin typeface="Lato"/>
                <a:ea typeface="Lato"/>
                <a:cs typeface="Lato"/>
                <a:sym typeface="Lato"/>
              </a:rPr>
              <a:t>Adapter </a:t>
            </a:r>
            <a:r>
              <a:rPr lang="es-419" sz="2400">
                <a:solidFill>
                  <a:srgbClr val="FF9900"/>
                </a:solidFill>
                <a:latin typeface="Lato"/>
                <a:ea typeface="Lato"/>
                <a:cs typeface="Lato"/>
                <a:sym typeface="Lato"/>
              </a:rPr>
              <a:t>(Patrón de Estructura)</a:t>
            </a:r>
            <a:endParaRPr sz="2400">
              <a:solidFill>
                <a:srgbClr val="FF9900"/>
              </a:solidFill>
              <a:latin typeface="Lato"/>
              <a:ea typeface="Lato"/>
              <a:cs typeface="Lato"/>
              <a:sym typeface="Lato"/>
            </a:endParaRPr>
          </a:p>
        </p:txBody>
      </p:sp>
      <p:sp>
        <p:nvSpPr>
          <p:cNvPr id="936" name="Google Shape;936;p48"/>
          <p:cNvSpPr txBox="1"/>
          <p:nvPr/>
        </p:nvSpPr>
        <p:spPr>
          <a:xfrm>
            <a:off x="266625" y="3338275"/>
            <a:ext cx="31995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1000">
                <a:solidFill>
                  <a:schemeClr val="lt1"/>
                </a:solidFill>
                <a:latin typeface="Lato"/>
                <a:ea typeface="Lato"/>
                <a:cs typeface="Lato"/>
                <a:sym typeface="Lato"/>
              </a:rPr>
              <a:t>Integrantes: </a:t>
            </a:r>
            <a:endParaRPr sz="1000">
              <a:solidFill>
                <a:schemeClr val="lt1"/>
              </a:solidFill>
              <a:latin typeface="Lato"/>
              <a:ea typeface="Lato"/>
              <a:cs typeface="Lato"/>
              <a:sym typeface="Lato"/>
            </a:endParaRPr>
          </a:p>
          <a:p>
            <a:pPr indent="-292100" lvl="0" marL="457200" rtl="0" algn="l">
              <a:spcBef>
                <a:spcPts val="0"/>
              </a:spcBef>
              <a:spcAft>
                <a:spcPts val="0"/>
              </a:spcAft>
              <a:buClr>
                <a:schemeClr val="lt1"/>
              </a:buClr>
              <a:buSzPts val="1000"/>
              <a:buFont typeface="Lato"/>
              <a:buChar char="-"/>
            </a:pPr>
            <a:r>
              <a:rPr lang="es-419" sz="1000">
                <a:solidFill>
                  <a:schemeClr val="lt1"/>
                </a:solidFill>
                <a:latin typeface="Lato"/>
                <a:ea typeface="Lato"/>
                <a:cs typeface="Lato"/>
                <a:sym typeface="Lato"/>
              </a:rPr>
              <a:t>Calzontzi Hernández Yaretzi</a:t>
            </a:r>
            <a:endParaRPr sz="1000">
              <a:solidFill>
                <a:schemeClr val="lt1"/>
              </a:solidFill>
              <a:latin typeface="Lato"/>
              <a:ea typeface="Lato"/>
              <a:cs typeface="Lato"/>
              <a:sym typeface="Lato"/>
            </a:endParaRPr>
          </a:p>
          <a:p>
            <a:pPr indent="-292100" lvl="0" marL="457200" rtl="0" algn="l">
              <a:spcBef>
                <a:spcPts val="0"/>
              </a:spcBef>
              <a:spcAft>
                <a:spcPts val="0"/>
              </a:spcAft>
              <a:buClr>
                <a:schemeClr val="lt1"/>
              </a:buClr>
              <a:buSzPts val="1000"/>
              <a:buFont typeface="Lato"/>
              <a:buChar char="-"/>
            </a:pPr>
            <a:r>
              <a:rPr lang="es-419" sz="1000">
                <a:solidFill>
                  <a:schemeClr val="lt1"/>
                </a:solidFill>
                <a:latin typeface="Lato"/>
                <a:ea typeface="Lato"/>
                <a:cs typeface="Lato"/>
                <a:sym typeface="Lato"/>
              </a:rPr>
              <a:t>Contreras Colmenero Emilio Sebastián </a:t>
            </a:r>
            <a:endParaRPr sz="1000">
              <a:solidFill>
                <a:schemeClr val="lt1"/>
              </a:solidFill>
              <a:latin typeface="Lato"/>
              <a:ea typeface="Lato"/>
              <a:cs typeface="Lato"/>
              <a:sym typeface="Lato"/>
            </a:endParaRPr>
          </a:p>
          <a:p>
            <a:pPr indent="-292100" lvl="0" marL="457200" rtl="0" algn="l">
              <a:spcBef>
                <a:spcPts val="0"/>
              </a:spcBef>
              <a:spcAft>
                <a:spcPts val="0"/>
              </a:spcAft>
              <a:buClr>
                <a:schemeClr val="lt1"/>
              </a:buClr>
              <a:buSzPts val="1000"/>
              <a:buFont typeface="Lato"/>
              <a:buChar char="-"/>
            </a:pPr>
            <a:r>
              <a:rPr lang="es-419" sz="1000">
                <a:solidFill>
                  <a:schemeClr val="lt1"/>
                </a:solidFill>
                <a:latin typeface="Lato"/>
                <a:ea typeface="Lato"/>
                <a:cs typeface="Lato"/>
                <a:sym typeface="Lato"/>
              </a:rPr>
              <a:t>Carrada Alárcon Bruno Gabriel </a:t>
            </a:r>
            <a:endParaRPr sz="1000">
              <a:solidFill>
                <a:schemeClr val="lt1"/>
              </a:solidFill>
              <a:latin typeface="Lato"/>
              <a:ea typeface="Lato"/>
              <a:cs typeface="Lato"/>
              <a:sym typeface="Lato"/>
            </a:endParaRPr>
          </a:p>
          <a:p>
            <a:pPr indent="-292100" lvl="0" marL="457200" rtl="0" algn="l">
              <a:spcBef>
                <a:spcPts val="0"/>
              </a:spcBef>
              <a:spcAft>
                <a:spcPts val="0"/>
              </a:spcAft>
              <a:buClr>
                <a:schemeClr val="lt1"/>
              </a:buClr>
              <a:buSzPts val="1000"/>
              <a:buFont typeface="Lato"/>
              <a:buChar char="-"/>
            </a:pPr>
            <a:r>
              <a:rPr lang="es-419" sz="1000">
                <a:solidFill>
                  <a:schemeClr val="lt1"/>
                </a:solidFill>
                <a:latin typeface="Lato"/>
                <a:ea typeface="Lato"/>
                <a:cs typeface="Lato"/>
                <a:sym typeface="Lato"/>
              </a:rPr>
              <a:t>Martínez López Evan Emiliano</a:t>
            </a:r>
            <a:endParaRPr sz="10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grpSp>
        <p:nvGrpSpPr>
          <p:cNvPr id="1070" name="Google Shape;1070;p57"/>
          <p:cNvGrpSpPr/>
          <p:nvPr/>
        </p:nvGrpSpPr>
        <p:grpSpPr>
          <a:xfrm>
            <a:off x="1133300" y="884573"/>
            <a:ext cx="6877404" cy="3374348"/>
            <a:chOff x="772525" y="726625"/>
            <a:chExt cx="6578100" cy="3438300"/>
          </a:xfrm>
        </p:grpSpPr>
        <p:sp>
          <p:nvSpPr>
            <p:cNvPr id="1071" name="Google Shape;1071;p57"/>
            <p:cNvSpPr/>
            <p:nvPr/>
          </p:nvSpPr>
          <p:spPr>
            <a:xfrm>
              <a:off x="772525" y="726625"/>
              <a:ext cx="6578100" cy="3438300"/>
            </a:xfrm>
            <a:prstGeom prst="rect">
              <a:avLst/>
            </a:prstGeom>
            <a:solidFill>
              <a:srgbClr val="2D323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7"/>
            <p:cNvSpPr/>
            <p:nvPr/>
          </p:nvSpPr>
          <p:spPr>
            <a:xfrm>
              <a:off x="772525" y="726625"/>
              <a:ext cx="6578100" cy="255300"/>
            </a:xfrm>
            <a:prstGeom prst="rect">
              <a:avLst/>
            </a:prstGeom>
            <a:solidFill>
              <a:srgbClr val="2D323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57"/>
          <p:cNvGrpSpPr/>
          <p:nvPr/>
        </p:nvGrpSpPr>
        <p:grpSpPr>
          <a:xfrm>
            <a:off x="3171717" y="3670585"/>
            <a:ext cx="3604152" cy="1000607"/>
            <a:chOff x="4924175" y="3441525"/>
            <a:chExt cx="3447300" cy="962400"/>
          </a:xfrm>
        </p:grpSpPr>
        <p:sp>
          <p:nvSpPr>
            <p:cNvPr id="1074" name="Google Shape;1074;p57"/>
            <p:cNvSpPr/>
            <p:nvPr/>
          </p:nvSpPr>
          <p:spPr>
            <a:xfrm>
              <a:off x="4924175" y="3441525"/>
              <a:ext cx="3447300" cy="962400"/>
            </a:xfrm>
            <a:prstGeom prst="rect">
              <a:avLst/>
            </a:prstGeom>
            <a:solidFill>
              <a:srgbClr val="2D323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7"/>
            <p:cNvSpPr/>
            <p:nvPr/>
          </p:nvSpPr>
          <p:spPr>
            <a:xfrm>
              <a:off x="4924175" y="3441525"/>
              <a:ext cx="3447300" cy="255300"/>
            </a:xfrm>
            <a:prstGeom prst="rect">
              <a:avLst/>
            </a:prstGeom>
            <a:solidFill>
              <a:srgbClr val="2D323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 name="Google Shape;1076;p57"/>
          <p:cNvSpPr txBox="1"/>
          <p:nvPr/>
        </p:nvSpPr>
        <p:spPr>
          <a:xfrm>
            <a:off x="1671999" y="1857263"/>
            <a:ext cx="735000" cy="63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s-419" sz="3600">
                <a:solidFill>
                  <a:srgbClr val="E81981"/>
                </a:solidFill>
                <a:latin typeface="Quantico"/>
                <a:ea typeface="Quantico"/>
                <a:cs typeface="Quantico"/>
                <a:sym typeface="Quantico"/>
              </a:rPr>
              <a:t>&lt;/</a:t>
            </a:r>
            <a:endParaRPr sz="3600">
              <a:solidFill>
                <a:srgbClr val="E81981"/>
              </a:solidFill>
              <a:latin typeface="Quantico"/>
              <a:ea typeface="Quantico"/>
              <a:cs typeface="Quantico"/>
              <a:sym typeface="Quantico"/>
            </a:endParaRPr>
          </a:p>
        </p:txBody>
      </p:sp>
      <p:sp>
        <p:nvSpPr>
          <p:cNvPr id="1077" name="Google Shape;1077;p57"/>
          <p:cNvSpPr txBox="1"/>
          <p:nvPr/>
        </p:nvSpPr>
        <p:spPr>
          <a:xfrm>
            <a:off x="6850697" y="2647949"/>
            <a:ext cx="735000" cy="631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s-419" sz="3600">
                <a:solidFill>
                  <a:srgbClr val="FFFFFF"/>
                </a:solidFill>
                <a:latin typeface="Quantico"/>
                <a:ea typeface="Quantico"/>
                <a:cs typeface="Quantico"/>
                <a:sym typeface="Quantico"/>
              </a:rPr>
              <a:t>/&gt;</a:t>
            </a:r>
            <a:endParaRPr sz="3600">
              <a:solidFill>
                <a:srgbClr val="FFFFFF"/>
              </a:solidFill>
              <a:latin typeface="Quantico"/>
              <a:ea typeface="Quantico"/>
              <a:cs typeface="Quantico"/>
              <a:sym typeface="Quantico"/>
            </a:endParaRPr>
          </a:p>
        </p:txBody>
      </p:sp>
      <p:sp>
        <p:nvSpPr>
          <p:cNvPr id="1078" name="Google Shape;1078;p57"/>
          <p:cNvSpPr txBox="1"/>
          <p:nvPr/>
        </p:nvSpPr>
        <p:spPr>
          <a:xfrm>
            <a:off x="1947900" y="1857276"/>
            <a:ext cx="5248200" cy="13152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s-419" sz="6800">
                <a:solidFill>
                  <a:srgbClr val="FFFFFF"/>
                </a:solidFill>
                <a:latin typeface="Quantico"/>
                <a:ea typeface="Quantico"/>
                <a:cs typeface="Quantico"/>
                <a:sym typeface="Quantico"/>
              </a:rPr>
              <a:t>Facade</a:t>
            </a:r>
            <a:endParaRPr sz="6800">
              <a:solidFill>
                <a:srgbClr val="E81981"/>
              </a:solidFill>
              <a:latin typeface="Quantico"/>
              <a:ea typeface="Quantico"/>
              <a:cs typeface="Quantico"/>
              <a:sym typeface="Quantico"/>
            </a:endParaRPr>
          </a:p>
        </p:txBody>
      </p:sp>
      <p:sp>
        <p:nvSpPr>
          <p:cNvPr id="1079" name="Google Shape;1079;p57"/>
          <p:cNvSpPr txBox="1"/>
          <p:nvPr/>
        </p:nvSpPr>
        <p:spPr>
          <a:xfrm>
            <a:off x="3382843" y="3932957"/>
            <a:ext cx="3182400" cy="738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sz="1500">
                <a:solidFill>
                  <a:srgbClr val="FFFFFF"/>
                </a:solidFill>
                <a:latin typeface="Source Code Pro"/>
                <a:ea typeface="Source Code Pro"/>
                <a:cs typeface="Source Code Pro"/>
                <a:sym typeface="Source Code Pro"/>
              </a:rPr>
              <a:t>Patrón de Estructura</a:t>
            </a:r>
            <a:endParaRPr sz="1500">
              <a:solidFill>
                <a:srgbClr val="FFFFFF"/>
              </a:solidFill>
              <a:latin typeface="Source Code Pro"/>
              <a:ea typeface="Source Code Pro"/>
              <a:cs typeface="Source Code Pro"/>
              <a:sym typeface="Source Code Pro"/>
            </a:endParaRPr>
          </a:p>
        </p:txBody>
      </p:sp>
      <p:grpSp>
        <p:nvGrpSpPr>
          <p:cNvPr id="1080" name="Google Shape;1080;p57"/>
          <p:cNvGrpSpPr/>
          <p:nvPr/>
        </p:nvGrpSpPr>
        <p:grpSpPr>
          <a:xfrm>
            <a:off x="718000" y="3205316"/>
            <a:ext cx="1949648" cy="747022"/>
            <a:chOff x="488525" y="3093501"/>
            <a:chExt cx="1864800" cy="718498"/>
          </a:xfrm>
        </p:grpSpPr>
        <p:grpSp>
          <p:nvGrpSpPr>
            <p:cNvPr id="1081" name="Google Shape;1081;p57"/>
            <p:cNvGrpSpPr/>
            <p:nvPr/>
          </p:nvGrpSpPr>
          <p:grpSpPr>
            <a:xfrm>
              <a:off x="488525" y="3093501"/>
              <a:ext cx="1864800" cy="718498"/>
              <a:chOff x="488525" y="3093501"/>
              <a:chExt cx="1864800" cy="718498"/>
            </a:xfrm>
          </p:grpSpPr>
          <p:sp>
            <p:nvSpPr>
              <p:cNvPr id="1082" name="Google Shape;1082;p57"/>
              <p:cNvSpPr/>
              <p:nvPr/>
            </p:nvSpPr>
            <p:spPr>
              <a:xfrm>
                <a:off x="488525" y="3348799"/>
                <a:ext cx="1864800" cy="463200"/>
              </a:xfrm>
              <a:prstGeom prst="rect">
                <a:avLst/>
              </a:prstGeom>
              <a:solidFill>
                <a:srgbClr val="2D323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7"/>
              <p:cNvSpPr/>
              <p:nvPr/>
            </p:nvSpPr>
            <p:spPr>
              <a:xfrm>
                <a:off x="488525" y="3093501"/>
                <a:ext cx="1864800" cy="255300"/>
              </a:xfrm>
              <a:prstGeom prst="rect">
                <a:avLst/>
              </a:prstGeom>
              <a:solidFill>
                <a:srgbClr val="2D323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57"/>
            <p:cNvGrpSpPr/>
            <p:nvPr/>
          </p:nvGrpSpPr>
          <p:grpSpPr>
            <a:xfrm>
              <a:off x="693113" y="3432625"/>
              <a:ext cx="1455642" cy="295547"/>
              <a:chOff x="704072" y="2828928"/>
              <a:chExt cx="1455642" cy="295547"/>
            </a:xfrm>
          </p:grpSpPr>
          <p:sp>
            <p:nvSpPr>
              <p:cNvPr id="1085" name="Google Shape;1085;p57"/>
              <p:cNvSpPr/>
              <p:nvPr/>
            </p:nvSpPr>
            <p:spPr>
              <a:xfrm>
                <a:off x="704072" y="2828928"/>
                <a:ext cx="295547" cy="295547"/>
              </a:xfrm>
              <a:custGeom>
                <a:rect b="b" l="l" r="r" t="t"/>
                <a:pathLst>
                  <a:path extrusionOk="0" h="3170" w="3170">
                    <a:moveTo>
                      <a:pt x="701" y="1"/>
                    </a:moveTo>
                    <a:cubicBezTo>
                      <a:pt x="301" y="1"/>
                      <a:pt x="1" y="334"/>
                      <a:pt x="1" y="701"/>
                    </a:cubicBezTo>
                    <a:lnTo>
                      <a:pt x="1" y="2436"/>
                    </a:lnTo>
                    <a:cubicBezTo>
                      <a:pt x="1" y="2869"/>
                      <a:pt x="334" y="3169"/>
                      <a:pt x="701" y="3169"/>
                    </a:cubicBezTo>
                    <a:lnTo>
                      <a:pt x="2469" y="3169"/>
                    </a:lnTo>
                    <a:cubicBezTo>
                      <a:pt x="2870" y="3169"/>
                      <a:pt x="3170" y="2836"/>
                      <a:pt x="3170" y="2436"/>
                    </a:cubicBezTo>
                    <a:lnTo>
                      <a:pt x="3170" y="701"/>
                    </a:lnTo>
                    <a:cubicBezTo>
                      <a:pt x="3170" y="267"/>
                      <a:pt x="2836" y="1"/>
                      <a:pt x="2469" y="1"/>
                    </a:cubicBezTo>
                    <a:close/>
                  </a:path>
                </a:pathLst>
              </a:custGeom>
              <a:solidFill>
                <a:srgbClr val="FFDB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7"/>
              <p:cNvSpPr/>
              <p:nvPr/>
            </p:nvSpPr>
            <p:spPr>
              <a:xfrm>
                <a:off x="1095931" y="2922255"/>
                <a:ext cx="1063783" cy="21816"/>
              </a:xfrm>
              <a:custGeom>
                <a:rect b="b" l="l" r="r" t="t"/>
                <a:pathLst>
                  <a:path extrusionOk="0" h="234" w="11410">
                    <a:moveTo>
                      <a:pt x="134" y="0"/>
                    </a:moveTo>
                    <a:cubicBezTo>
                      <a:pt x="68" y="0"/>
                      <a:pt x="1" y="34"/>
                      <a:pt x="1" y="100"/>
                    </a:cubicBezTo>
                    <a:cubicBezTo>
                      <a:pt x="1" y="200"/>
                      <a:pt x="68" y="234"/>
                      <a:pt x="134" y="234"/>
                    </a:cubicBezTo>
                    <a:lnTo>
                      <a:pt x="11276" y="234"/>
                    </a:lnTo>
                    <a:cubicBezTo>
                      <a:pt x="11342" y="234"/>
                      <a:pt x="11409" y="200"/>
                      <a:pt x="11409" y="100"/>
                    </a:cubicBezTo>
                    <a:cubicBezTo>
                      <a:pt x="11409" y="34"/>
                      <a:pt x="11309" y="0"/>
                      <a:pt x="1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7"/>
              <p:cNvSpPr/>
              <p:nvPr/>
            </p:nvSpPr>
            <p:spPr>
              <a:xfrm>
                <a:off x="1095931" y="3003088"/>
                <a:ext cx="684327" cy="21910"/>
              </a:xfrm>
              <a:custGeom>
                <a:rect b="b" l="l" r="r" t="t"/>
                <a:pathLst>
                  <a:path extrusionOk="0" h="235" w="7340">
                    <a:moveTo>
                      <a:pt x="134" y="1"/>
                    </a:moveTo>
                    <a:cubicBezTo>
                      <a:pt x="68" y="1"/>
                      <a:pt x="1" y="34"/>
                      <a:pt x="1" y="134"/>
                    </a:cubicBezTo>
                    <a:cubicBezTo>
                      <a:pt x="1" y="201"/>
                      <a:pt x="68" y="234"/>
                      <a:pt x="134" y="234"/>
                    </a:cubicBezTo>
                    <a:lnTo>
                      <a:pt x="7239" y="234"/>
                    </a:lnTo>
                    <a:cubicBezTo>
                      <a:pt x="7306" y="234"/>
                      <a:pt x="7339" y="201"/>
                      <a:pt x="7339" y="134"/>
                    </a:cubicBezTo>
                    <a:cubicBezTo>
                      <a:pt x="7339" y="67"/>
                      <a:pt x="7273" y="1"/>
                      <a:pt x="7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57"/>
            <p:cNvGrpSpPr/>
            <p:nvPr/>
          </p:nvGrpSpPr>
          <p:grpSpPr>
            <a:xfrm>
              <a:off x="1892128" y="3177685"/>
              <a:ext cx="361833" cy="86930"/>
              <a:chOff x="2513203" y="3027163"/>
              <a:chExt cx="361833" cy="86930"/>
            </a:xfrm>
          </p:grpSpPr>
          <p:sp>
            <p:nvSpPr>
              <p:cNvPr id="1089" name="Google Shape;1089;p57"/>
              <p:cNvSpPr/>
              <p:nvPr/>
            </p:nvSpPr>
            <p:spPr>
              <a:xfrm>
                <a:off x="2513203" y="3027163"/>
                <a:ext cx="88213" cy="86930"/>
              </a:xfrm>
              <a:custGeom>
                <a:rect b="b" l="l" r="r" t="t"/>
                <a:pathLst>
                  <a:path extrusionOk="0" h="2236" w="2269">
                    <a:moveTo>
                      <a:pt x="1134" y="1"/>
                    </a:moveTo>
                    <a:cubicBezTo>
                      <a:pt x="500" y="1"/>
                      <a:pt x="0" y="501"/>
                      <a:pt x="0" y="1101"/>
                    </a:cubicBezTo>
                    <a:cubicBezTo>
                      <a:pt x="0" y="1735"/>
                      <a:pt x="500" y="2236"/>
                      <a:pt x="1134" y="2236"/>
                    </a:cubicBezTo>
                    <a:cubicBezTo>
                      <a:pt x="1768" y="2236"/>
                      <a:pt x="2268" y="1735"/>
                      <a:pt x="2268" y="1101"/>
                    </a:cubicBezTo>
                    <a:cubicBezTo>
                      <a:pt x="2268" y="501"/>
                      <a:pt x="1768" y="1"/>
                      <a:pt x="1134" y="1"/>
                    </a:cubicBezTo>
                    <a:close/>
                  </a:path>
                </a:pathLst>
              </a:custGeom>
              <a:solidFill>
                <a:srgbClr val="94E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7"/>
              <p:cNvSpPr/>
              <p:nvPr/>
            </p:nvSpPr>
            <p:spPr>
              <a:xfrm>
                <a:off x="2650635" y="3027163"/>
                <a:ext cx="88252" cy="86930"/>
              </a:xfrm>
              <a:custGeom>
                <a:rect b="b" l="l" r="r" t="t"/>
                <a:pathLst>
                  <a:path extrusionOk="0" h="2236" w="2270">
                    <a:moveTo>
                      <a:pt x="1135" y="1"/>
                    </a:moveTo>
                    <a:cubicBezTo>
                      <a:pt x="501" y="1"/>
                      <a:pt x="1" y="501"/>
                      <a:pt x="1" y="1101"/>
                    </a:cubicBezTo>
                    <a:cubicBezTo>
                      <a:pt x="1" y="1735"/>
                      <a:pt x="501" y="2236"/>
                      <a:pt x="1135" y="2236"/>
                    </a:cubicBezTo>
                    <a:cubicBezTo>
                      <a:pt x="1769" y="2236"/>
                      <a:pt x="2269" y="1735"/>
                      <a:pt x="2269" y="1101"/>
                    </a:cubicBezTo>
                    <a:cubicBezTo>
                      <a:pt x="2269" y="501"/>
                      <a:pt x="1736" y="1"/>
                      <a:pt x="1135" y="1"/>
                    </a:cubicBezTo>
                    <a:close/>
                  </a:path>
                </a:pathLst>
              </a:custGeom>
              <a:solidFill>
                <a:srgbClr val="FFDB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7"/>
              <p:cNvSpPr/>
              <p:nvPr/>
            </p:nvSpPr>
            <p:spPr>
              <a:xfrm>
                <a:off x="2786822" y="3027163"/>
                <a:ext cx="88213" cy="86930"/>
              </a:xfrm>
              <a:custGeom>
                <a:rect b="b" l="l" r="r" t="t"/>
                <a:pathLst>
                  <a:path extrusionOk="0" h="2236" w="2269">
                    <a:moveTo>
                      <a:pt x="1135" y="1"/>
                    </a:moveTo>
                    <a:cubicBezTo>
                      <a:pt x="501" y="1"/>
                      <a:pt x="0" y="501"/>
                      <a:pt x="0" y="1101"/>
                    </a:cubicBezTo>
                    <a:cubicBezTo>
                      <a:pt x="0" y="1735"/>
                      <a:pt x="501" y="2236"/>
                      <a:pt x="1135" y="2236"/>
                    </a:cubicBezTo>
                    <a:cubicBezTo>
                      <a:pt x="1768" y="2236"/>
                      <a:pt x="2269" y="1735"/>
                      <a:pt x="2269" y="1101"/>
                    </a:cubicBezTo>
                    <a:cubicBezTo>
                      <a:pt x="2269" y="501"/>
                      <a:pt x="1768" y="1"/>
                      <a:pt x="1135" y="1"/>
                    </a:cubicBezTo>
                    <a:close/>
                  </a:path>
                </a:pathLst>
              </a:custGeom>
              <a:solidFill>
                <a:srgbClr val="E819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 name="Shape 1095"/>
        <p:cNvGrpSpPr/>
        <p:nvPr/>
      </p:nvGrpSpPr>
      <p:grpSpPr>
        <a:xfrm>
          <a:off x="0" y="0"/>
          <a:ext cx="0" cy="0"/>
          <a:chOff x="0" y="0"/>
          <a:chExt cx="0" cy="0"/>
        </a:xfrm>
      </p:grpSpPr>
      <p:sp>
        <p:nvSpPr>
          <p:cNvPr id="1096" name="Google Shape;1096;p58"/>
          <p:cNvSpPr txBox="1"/>
          <p:nvPr/>
        </p:nvSpPr>
        <p:spPr>
          <a:xfrm>
            <a:off x="720000" y="539500"/>
            <a:ext cx="77040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3300">
                <a:solidFill>
                  <a:srgbClr val="94EE6B"/>
                </a:solidFill>
                <a:latin typeface="Quantico"/>
                <a:ea typeface="Quantico"/>
                <a:cs typeface="Quantico"/>
                <a:sym typeface="Quantico"/>
              </a:rPr>
              <a:t>&lt;/</a:t>
            </a:r>
            <a:r>
              <a:rPr lang="es-419" sz="3300">
                <a:solidFill>
                  <a:srgbClr val="FFFFFF"/>
                </a:solidFill>
                <a:latin typeface="Quantico"/>
                <a:ea typeface="Quantico"/>
                <a:cs typeface="Quantico"/>
                <a:sym typeface="Quantico"/>
              </a:rPr>
              <a:t>Descripción del patrón</a:t>
            </a:r>
            <a:endParaRPr sz="3300">
              <a:solidFill>
                <a:srgbClr val="FFFFFF"/>
              </a:solidFill>
              <a:latin typeface="Quantico"/>
              <a:ea typeface="Quantico"/>
              <a:cs typeface="Quantico"/>
              <a:sym typeface="Quantico"/>
            </a:endParaRPr>
          </a:p>
        </p:txBody>
      </p:sp>
      <p:sp>
        <p:nvSpPr>
          <p:cNvPr id="1097" name="Google Shape;1097;p58"/>
          <p:cNvSpPr txBox="1"/>
          <p:nvPr/>
        </p:nvSpPr>
        <p:spPr>
          <a:xfrm>
            <a:off x="478857" y="1573730"/>
            <a:ext cx="3777300" cy="2148900"/>
          </a:xfrm>
          <a:prstGeom prst="rect">
            <a:avLst/>
          </a:prstGeom>
          <a:noFill/>
          <a:ln>
            <a:noFill/>
          </a:ln>
        </p:spPr>
        <p:txBody>
          <a:bodyPr anchorCtr="0" anchor="t" bIns="91425" lIns="91425" spcFirstLastPara="1" rIns="91425" wrap="square" tIns="91425">
            <a:noAutofit/>
          </a:bodyPr>
          <a:lstStyle/>
          <a:p>
            <a:pPr indent="-311150" lvl="0" marL="457200" rtl="0" algn="just">
              <a:spcBef>
                <a:spcPts val="0"/>
              </a:spcBef>
              <a:spcAft>
                <a:spcPts val="0"/>
              </a:spcAft>
              <a:buClr>
                <a:srgbClr val="FFFFFF"/>
              </a:buClr>
              <a:buSzPts val="1300"/>
              <a:buFont typeface="Source Code Pro"/>
              <a:buChar char="❏"/>
            </a:pPr>
            <a:r>
              <a:rPr lang="es-419" sz="1300">
                <a:solidFill>
                  <a:srgbClr val="FFFFFF"/>
                </a:solidFill>
                <a:latin typeface="Source Code Pro"/>
                <a:ea typeface="Source Code Pro"/>
                <a:cs typeface="Source Code Pro"/>
                <a:sym typeface="Source Code Pro"/>
              </a:rPr>
              <a:t>Se define como una interfaz unificada a un conjunto de interfaces en un subsistema. </a:t>
            </a:r>
            <a:endParaRPr sz="1300">
              <a:solidFill>
                <a:srgbClr val="FFFFFF"/>
              </a:solidFill>
              <a:latin typeface="Source Code Pro"/>
              <a:ea typeface="Source Code Pro"/>
              <a:cs typeface="Source Code Pro"/>
              <a:sym typeface="Source Code Pro"/>
            </a:endParaRPr>
          </a:p>
          <a:p>
            <a:pPr indent="-311150" lvl="0" marL="457200" rtl="0" algn="just">
              <a:spcBef>
                <a:spcPts val="0"/>
              </a:spcBef>
              <a:spcAft>
                <a:spcPts val="0"/>
              </a:spcAft>
              <a:buClr>
                <a:srgbClr val="FFFFFF"/>
              </a:buClr>
              <a:buSzPts val="1300"/>
              <a:buFont typeface="Source Code Pro"/>
              <a:buChar char="❏"/>
            </a:pPr>
            <a:r>
              <a:rPr lang="es-419" sz="1300">
                <a:solidFill>
                  <a:srgbClr val="FFFFFF"/>
                </a:solidFill>
                <a:latin typeface="Source Code Pro"/>
                <a:ea typeface="Source Code Pro"/>
                <a:cs typeface="Source Code Pro"/>
                <a:sym typeface="Source Code Pro"/>
              </a:rPr>
              <a:t>Proporcionar una sistema simplificado donde el funcionamiento interno del programa permanece oculto para el usuario.</a:t>
            </a:r>
            <a:endParaRPr sz="1300">
              <a:solidFill>
                <a:srgbClr val="FFFFFF"/>
              </a:solidFill>
              <a:latin typeface="Source Code Pro"/>
              <a:ea typeface="Source Code Pro"/>
              <a:cs typeface="Source Code Pro"/>
              <a:sym typeface="Source Code Pro"/>
            </a:endParaRPr>
          </a:p>
          <a:p>
            <a:pPr indent="-304800" lvl="0" marL="457200" rtl="0" algn="just">
              <a:spcBef>
                <a:spcPts val="0"/>
              </a:spcBef>
              <a:spcAft>
                <a:spcPts val="0"/>
              </a:spcAft>
              <a:buClr>
                <a:schemeClr val="lt1"/>
              </a:buClr>
              <a:buSzPts val="1200"/>
              <a:buFont typeface="Source Code Pro"/>
              <a:buChar char="❏"/>
            </a:pPr>
            <a:r>
              <a:rPr lang="es-419" sz="1200">
                <a:solidFill>
                  <a:schemeClr val="lt1"/>
                </a:solidFill>
                <a:latin typeface="Source Code Pro"/>
                <a:ea typeface="Source Code Pro"/>
                <a:cs typeface="Source Code Pro"/>
                <a:sym typeface="Source Code Pro"/>
              </a:rPr>
              <a:t>Cada interfaz de bajo nivel será relacionada a una de mayor nivel (Fachada) la cual tendrá acceso a ella</a:t>
            </a:r>
            <a:endParaRPr sz="1300">
              <a:solidFill>
                <a:srgbClr val="FFFFFF"/>
              </a:solidFill>
              <a:latin typeface="Source Code Pro"/>
              <a:ea typeface="Source Code Pro"/>
              <a:cs typeface="Source Code Pro"/>
              <a:sym typeface="Source Code Pro"/>
            </a:endParaRPr>
          </a:p>
        </p:txBody>
      </p:sp>
      <p:pic>
        <p:nvPicPr>
          <p:cNvPr id="1098" name="Google Shape;1098;p58"/>
          <p:cNvPicPr preferRelativeResize="0"/>
          <p:nvPr/>
        </p:nvPicPr>
        <p:blipFill>
          <a:blip r:embed="rId3">
            <a:alphaModFix/>
          </a:blip>
          <a:stretch>
            <a:fillRect/>
          </a:stretch>
        </p:blipFill>
        <p:spPr>
          <a:xfrm>
            <a:off x="4427100" y="1573725"/>
            <a:ext cx="4145925" cy="2591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59"/>
          <p:cNvSpPr txBox="1"/>
          <p:nvPr/>
        </p:nvSpPr>
        <p:spPr>
          <a:xfrm>
            <a:off x="720000" y="539500"/>
            <a:ext cx="77040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3300">
                <a:solidFill>
                  <a:srgbClr val="E81981"/>
                </a:solidFill>
                <a:latin typeface="Quantico"/>
                <a:ea typeface="Quantico"/>
                <a:cs typeface="Quantico"/>
                <a:sym typeface="Quantico"/>
              </a:rPr>
              <a:t>&lt;/</a:t>
            </a:r>
            <a:r>
              <a:rPr lang="es-419" sz="3300">
                <a:solidFill>
                  <a:srgbClr val="FFFFFF"/>
                </a:solidFill>
                <a:latin typeface="Quantico"/>
                <a:ea typeface="Quantico"/>
                <a:cs typeface="Quantico"/>
                <a:sym typeface="Quantico"/>
              </a:rPr>
              <a:t>Estructura</a:t>
            </a:r>
            <a:endParaRPr sz="3300">
              <a:solidFill>
                <a:srgbClr val="FFFFFF"/>
              </a:solidFill>
              <a:latin typeface="Quantico"/>
              <a:ea typeface="Quantico"/>
              <a:cs typeface="Quantico"/>
              <a:sym typeface="Quantico"/>
            </a:endParaRPr>
          </a:p>
        </p:txBody>
      </p:sp>
      <p:pic>
        <p:nvPicPr>
          <p:cNvPr id="1104" name="Google Shape;1104;p59"/>
          <p:cNvPicPr preferRelativeResize="0"/>
          <p:nvPr/>
        </p:nvPicPr>
        <p:blipFill rotWithShape="1">
          <a:blip r:embed="rId3">
            <a:alphaModFix/>
          </a:blip>
          <a:srcRect b="5249" l="0" r="0" t="0"/>
          <a:stretch/>
        </p:blipFill>
        <p:spPr>
          <a:xfrm>
            <a:off x="841850" y="1276225"/>
            <a:ext cx="7460299" cy="3066050"/>
          </a:xfrm>
          <a:prstGeom prst="rect">
            <a:avLst/>
          </a:prstGeom>
          <a:noFill/>
          <a:ln>
            <a:noFill/>
          </a:ln>
        </p:spPr>
      </p:pic>
      <p:sp>
        <p:nvSpPr>
          <p:cNvPr id="1105" name="Google Shape;1105;p59"/>
          <p:cNvSpPr txBox="1"/>
          <p:nvPr/>
        </p:nvSpPr>
        <p:spPr>
          <a:xfrm>
            <a:off x="841800" y="4388975"/>
            <a:ext cx="7460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419" sz="1200">
                <a:solidFill>
                  <a:schemeClr val="lt1"/>
                </a:solidFill>
                <a:latin typeface="Source Code Pro"/>
                <a:ea typeface="Source Code Pro"/>
                <a:cs typeface="Source Code Pro"/>
                <a:sym typeface="Source Code Pro"/>
              </a:rPr>
              <a:t>Con facade 							Sin facade</a:t>
            </a:r>
            <a:endParaRPr b="1"/>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9" name="Shape 1109"/>
        <p:cNvGrpSpPr/>
        <p:nvPr/>
      </p:nvGrpSpPr>
      <p:grpSpPr>
        <a:xfrm>
          <a:off x="0" y="0"/>
          <a:ext cx="0" cy="0"/>
          <a:chOff x="0" y="0"/>
          <a:chExt cx="0" cy="0"/>
        </a:xfrm>
      </p:grpSpPr>
      <p:sp>
        <p:nvSpPr>
          <p:cNvPr id="1110" name="Google Shape;1110;p60"/>
          <p:cNvSpPr txBox="1"/>
          <p:nvPr/>
        </p:nvSpPr>
        <p:spPr>
          <a:xfrm>
            <a:off x="720000" y="539500"/>
            <a:ext cx="77040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3300">
                <a:solidFill>
                  <a:srgbClr val="FFDB5D"/>
                </a:solidFill>
                <a:latin typeface="Quantico"/>
                <a:ea typeface="Quantico"/>
                <a:cs typeface="Quantico"/>
                <a:sym typeface="Quantico"/>
              </a:rPr>
              <a:t>&lt;/</a:t>
            </a:r>
            <a:r>
              <a:rPr lang="es-419" sz="3300">
                <a:solidFill>
                  <a:srgbClr val="FFFFFF"/>
                </a:solidFill>
                <a:latin typeface="Quantico"/>
                <a:ea typeface="Quantico"/>
                <a:cs typeface="Quantico"/>
                <a:sym typeface="Quantico"/>
              </a:rPr>
              <a:t>Cómo</a:t>
            </a:r>
            <a:r>
              <a:rPr lang="es-419" sz="3300">
                <a:solidFill>
                  <a:schemeClr val="lt1"/>
                </a:solidFill>
                <a:latin typeface="Quantico"/>
                <a:ea typeface="Quantico"/>
                <a:cs typeface="Quantico"/>
                <a:sym typeface="Quantico"/>
              </a:rPr>
              <a:t> implementarlo</a:t>
            </a:r>
            <a:endParaRPr b="1" sz="3300">
              <a:solidFill>
                <a:srgbClr val="FFFFFF"/>
              </a:solidFill>
              <a:latin typeface="Quantico"/>
              <a:ea typeface="Quantico"/>
              <a:cs typeface="Quantico"/>
              <a:sym typeface="Quantico"/>
            </a:endParaRPr>
          </a:p>
        </p:txBody>
      </p:sp>
      <p:sp>
        <p:nvSpPr>
          <p:cNvPr id="1111" name="Google Shape;1111;p60"/>
          <p:cNvSpPr txBox="1"/>
          <p:nvPr/>
        </p:nvSpPr>
        <p:spPr>
          <a:xfrm>
            <a:off x="628200" y="1344875"/>
            <a:ext cx="7795800" cy="1693200"/>
          </a:xfrm>
          <a:prstGeom prst="rect">
            <a:avLst/>
          </a:prstGeom>
          <a:noFill/>
          <a:ln>
            <a:noFill/>
          </a:ln>
        </p:spPr>
        <p:txBody>
          <a:bodyPr anchorCtr="0" anchor="t" bIns="91425" lIns="91425" spcFirstLastPara="1" rIns="91425" wrap="square" tIns="91425">
            <a:spAutoFit/>
          </a:bodyPr>
          <a:lstStyle/>
          <a:p>
            <a:pPr indent="-317500" lvl="0" marL="457200" marR="0" rtl="0" algn="just">
              <a:lnSpc>
                <a:spcPct val="100000"/>
              </a:lnSpc>
              <a:spcBef>
                <a:spcPts val="0"/>
              </a:spcBef>
              <a:spcAft>
                <a:spcPts val="0"/>
              </a:spcAft>
              <a:buClr>
                <a:srgbClr val="FFFFFF"/>
              </a:buClr>
              <a:buSzPts val="1400"/>
              <a:buFont typeface="Source Code Pro"/>
              <a:buChar char="❏"/>
            </a:pPr>
            <a:r>
              <a:rPr lang="es-419">
                <a:solidFill>
                  <a:srgbClr val="FFFFFF"/>
                </a:solidFill>
                <a:latin typeface="Source Code Pro"/>
                <a:ea typeface="Source Code Pro"/>
                <a:cs typeface="Source Code Pro"/>
                <a:sym typeface="Source Code Pro"/>
              </a:rPr>
              <a:t>D</a:t>
            </a:r>
            <a:r>
              <a:rPr lang="es-419">
                <a:solidFill>
                  <a:srgbClr val="FFFFFF"/>
                </a:solidFill>
                <a:latin typeface="Source Code Pro"/>
                <a:ea typeface="Source Code Pro"/>
                <a:cs typeface="Source Code Pro"/>
                <a:sym typeface="Source Code Pro"/>
              </a:rPr>
              <a:t>ebemos COMPROBAR si es posible implementar una interfaz más simple que la que está PROPORCIONANDO el subsistema.</a:t>
            </a:r>
            <a:endParaRPr>
              <a:solidFill>
                <a:srgbClr val="FFFFFF"/>
              </a:solidFill>
              <a:latin typeface="Source Code Pro"/>
              <a:ea typeface="Source Code Pro"/>
              <a:cs typeface="Source Code Pro"/>
              <a:sym typeface="Source Code Pro"/>
            </a:endParaRPr>
          </a:p>
          <a:p>
            <a:pPr indent="-317500" lvl="0" marL="457200" marR="0" rtl="0" algn="just">
              <a:lnSpc>
                <a:spcPct val="100000"/>
              </a:lnSpc>
              <a:spcBef>
                <a:spcPts val="0"/>
              </a:spcBef>
              <a:spcAft>
                <a:spcPts val="0"/>
              </a:spcAft>
              <a:buClr>
                <a:srgbClr val="FFFFFF"/>
              </a:buClr>
              <a:buSzPts val="1400"/>
              <a:buFont typeface="Source Code Pro"/>
              <a:buChar char="❏"/>
            </a:pPr>
            <a:r>
              <a:rPr lang="es-419">
                <a:solidFill>
                  <a:srgbClr val="FFFFFF"/>
                </a:solidFill>
                <a:latin typeface="Source Code Pro"/>
                <a:ea typeface="Source Code Pro"/>
                <a:cs typeface="Source Code Pro"/>
                <a:sym typeface="Source Code Pro"/>
              </a:rPr>
              <a:t>Podemos implementar la fachada mediante la CREACIÓN de una clase de interfaz que se encargue de delegar las llamadas a los diferentes componentes del sistema.</a:t>
            </a:r>
            <a:endParaRPr>
              <a:solidFill>
                <a:srgbClr val="FFFFFF"/>
              </a:solidFill>
              <a:latin typeface="Source Code Pro"/>
              <a:ea typeface="Source Code Pro"/>
              <a:cs typeface="Source Code Pro"/>
              <a:sym typeface="Source Code Pro"/>
            </a:endParaRPr>
          </a:p>
          <a:p>
            <a:pPr indent="-317500" lvl="0" marL="457200" marR="0" rtl="0" algn="just">
              <a:lnSpc>
                <a:spcPct val="100000"/>
              </a:lnSpc>
              <a:spcBef>
                <a:spcPts val="0"/>
              </a:spcBef>
              <a:spcAft>
                <a:spcPts val="0"/>
              </a:spcAft>
              <a:buClr>
                <a:srgbClr val="FFFFFF"/>
              </a:buClr>
              <a:buSzPts val="1400"/>
              <a:buFont typeface="Source Code Pro"/>
              <a:buChar char="❏"/>
            </a:pPr>
            <a:r>
              <a:rPr lang="es-419">
                <a:solidFill>
                  <a:srgbClr val="FFFFFF"/>
                </a:solidFill>
                <a:latin typeface="Source Code Pro"/>
                <a:ea typeface="Source Code Pro"/>
                <a:cs typeface="Source Code Pro"/>
                <a:sym typeface="Source Code Pro"/>
              </a:rPr>
              <a:t>Finalmente hacer que el cliente sea capaz de comunicarse con el subsistema únicamente a TRAVÉS de la fachada.</a:t>
            </a:r>
            <a:endParaRPr>
              <a:solidFill>
                <a:srgbClr val="FFFFFF"/>
              </a:solidFill>
              <a:latin typeface="Source Code Pro"/>
              <a:ea typeface="Source Code Pro"/>
              <a:cs typeface="Source Code Pro"/>
              <a:sym typeface="Source Code Pro"/>
            </a:endParaRPr>
          </a:p>
        </p:txBody>
      </p:sp>
      <p:pic>
        <p:nvPicPr>
          <p:cNvPr id="1112" name="Google Shape;1112;p60"/>
          <p:cNvPicPr preferRelativeResize="0"/>
          <p:nvPr/>
        </p:nvPicPr>
        <p:blipFill>
          <a:blip r:embed="rId3">
            <a:alphaModFix/>
          </a:blip>
          <a:stretch>
            <a:fillRect/>
          </a:stretch>
        </p:blipFill>
        <p:spPr>
          <a:xfrm>
            <a:off x="2465275" y="3088125"/>
            <a:ext cx="4213450" cy="1633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61"/>
          <p:cNvSpPr txBox="1"/>
          <p:nvPr/>
        </p:nvSpPr>
        <p:spPr>
          <a:xfrm>
            <a:off x="720000" y="539500"/>
            <a:ext cx="77040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3300">
                <a:solidFill>
                  <a:srgbClr val="94EE6B"/>
                </a:solidFill>
                <a:latin typeface="Quantico"/>
                <a:ea typeface="Quantico"/>
                <a:cs typeface="Quantico"/>
                <a:sym typeface="Quantico"/>
              </a:rPr>
              <a:t>&lt;/</a:t>
            </a:r>
            <a:r>
              <a:rPr lang="es-419" sz="3300">
                <a:solidFill>
                  <a:srgbClr val="FFFFFF"/>
                </a:solidFill>
                <a:latin typeface="Quantico"/>
                <a:ea typeface="Quantico"/>
                <a:cs typeface="Quantico"/>
                <a:sym typeface="Quantico"/>
              </a:rPr>
              <a:t>C</a:t>
            </a:r>
            <a:r>
              <a:rPr lang="es-419" sz="3300">
                <a:solidFill>
                  <a:schemeClr val="lt1"/>
                </a:solidFill>
                <a:latin typeface="Quantico"/>
                <a:ea typeface="Quantico"/>
                <a:cs typeface="Quantico"/>
                <a:sym typeface="Quantico"/>
              </a:rPr>
              <a:t>aso práctico</a:t>
            </a:r>
            <a:endParaRPr b="1" sz="3300">
              <a:solidFill>
                <a:srgbClr val="FFFFFF"/>
              </a:solidFill>
              <a:latin typeface="Quantico"/>
              <a:ea typeface="Quantico"/>
              <a:cs typeface="Quantico"/>
              <a:sym typeface="Quantico"/>
            </a:endParaRPr>
          </a:p>
        </p:txBody>
      </p:sp>
      <p:pic>
        <p:nvPicPr>
          <p:cNvPr id="1118" name="Google Shape;1118;p61"/>
          <p:cNvPicPr preferRelativeResize="0"/>
          <p:nvPr/>
        </p:nvPicPr>
        <p:blipFill rotWithShape="1">
          <a:blip r:embed="rId3">
            <a:alphaModFix/>
          </a:blip>
          <a:srcRect b="0" l="4634" r="0" t="0"/>
          <a:stretch/>
        </p:blipFill>
        <p:spPr>
          <a:xfrm>
            <a:off x="1101000" y="1409675"/>
            <a:ext cx="2377050" cy="3150364"/>
          </a:xfrm>
          <a:prstGeom prst="rect">
            <a:avLst/>
          </a:prstGeom>
          <a:noFill/>
          <a:ln>
            <a:noFill/>
          </a:ln>
        </p:spPr>
      </p:pic>
      <p:pic>
        <p:nvPicPr>
          <p:cNvPr id="1119" name="Google Shape;1119;p61"/>
          <p:cNvPicPr preferRelativeResize="0"/>
          <p:nvPr/>
        </p:nvPicPr>
        <p:blipFill rotWithShape="1">
          <a:blip r:embed="rId4">
            <a:alphaModFix/>
          </a:blip>
          <a:srcRect b="0" l="4816" r="0" t="22245"/>
          <a:stretch/>
        </p:blipFill>
        <p:spPr>
          <a:xfrm>
            <a:off x="4507425" y="1702250"/>
            <a:ext cx="2148900" cy="2565224"/>
          </a:xfrm>
          <a:prstGeom prst="rect">
            <a:avLst/>
          </a:prstGeom>
          <a:noFill/>
          <a:ln>
            <a:noFill/>
          </a:ln>
        </p:spPr>
      </p:pic>
      <p:cxnSp>
        <p:nvCxnSpPr>
          <p:cNvPr id="1120" name="Google Shape;1120;p61"/>
          <p:cNvCxnSpPr>
            <a:endCxn id="1119" idx="1"/>
          </p:cNvCxnSpPr>
          <p:nvPr/>
        </p:nvCxnSpPr>
        <p:spPr>
          <a:xfrm flipH="1" rot="10800000">
            <a:off x="3500025" y="2984862"/>
            <a:ext cx="1007400" cy="14100"/>
          </a:xfrm>
          <a:prstGeom prst="straightConnector1">
            <a:avLst/>
          </a:prstGeom>
          <a:noFill/>
          <a:ln cap="flat" cmpd="sng" w="19050">
            <a:solidFill>
              <a:schemeClr val="dk2"/>
            </a:solidFill>
            <a:prstDash val="solid"/>
            <a:round/>
            <a:headEnd len="med" w="med" type="none"/>
            <a:tailEnd len="med" w="med" type="none"/>
          </a:ln>
        </p:spPr>
      </p:cxnSp>
      <p:cxnSp>
        <p:nvCxnSpPr>
          <p:cNvPr id="1121" name="Google Shape;1121;p61"/>
          <p:cNvCxnSpPr>
            <a:stCxn id="1119" idx="3"/>
          </p:cNvCxnSpPr>
          <p:nvPr/>
        </p:nvCxnSpPr>
        <p:spPr>
          <a:xfrm flipH="1" rot="10800000">
            <a:off x="6656325" y="2971062"/>
            <a:ext cx="728400" cy="13800"/>
          </a:xfrm>
          <a:prstGeom prst="straightConnector1">
            <a:avLst/>
          </a:prstGeom>
          <a:noFill/>
          <a:ln cap="flat" cmpd="sng" w="19050">
            <a:solidFill>
              <a:schemeClr val="dk2"/>
            </a:solidFill>
            <a:prstDash val="solid"/>
            <a:round/>
            <a:headEnd len="med" w="med" type="none"/>
            <a:tailEnd len="med" w="med" type="none"/>
          </a:ln>
        </p:spPr>
      </p:cxnSp>
      <p:sp>
        <p:nvSpPr>
          <p:cNvPr id="1122" name="Google Shape;1122;p61"/>
          <p:cNvSpPr/>
          <p:nvPr/>
        </p:nvSpPr>
        <p:spPr>
          <a:xfrm>
            <a:off x="7384725" y="2851888"/>
            <a:ext cx="392200" cy="252125"/>
          </a:xfrm>
          <a:prstGeom prst="flowChartDecision">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6" name="Shape 1126"/>
        <p:cNvGrpSpPr/>
        <p:nvPr/>
      </p:nvGrpSpPr>
      <p:grpSpPr>
        <a:xfrm>
          <a:off x="0" y="0"/>
          <a:ext cx="0" cy="0"/>
          <a:chOff x="0" y="0"/>
          <a:chExt cx="0" cy="0"/>
        </a:xfrm>
      </p:grpSpPr>
      <p:sp>
        <p:nvSpPr>
          <p:cNvPr id="1127" name="Google Shape;1127;p62"/>
          <p:cNvSpPr txBox="1"/>
          <p:nvPr/>
        </p:nvSpPr>
        <p:spPr>
          <a:xfrm>
            <a:off x="720000" y="539500"/>
            <a:ext cx="77040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3300">
                <a:solidFill>
                  <a:srgbClr val="E81981"/>
                </a:solidFill>
                <a:latin typeface="Quantico"/>
                <a:ea typeface="Quantico"/>
                <a:cs typeface="Quantico"/>
                <a:sym typeface="Quantico"/>
              </a:rPr>
              <a:t>&lt;/</a:t>
            </a:r>
            <a:r>
              <a:rPr lang="es-419" sz="3300">
                <a:solidFill>
                  <a:srgbClr val="FFFFFF"/>
                </a:solidFill>
                <a:latin typeface="Quantico"/>
                <a:ea typeface="Quantico"/>
                <a:cs typeface="Quantico"/>
                <a:sym typeface="Quantico"/>
              </a:rPr>
              <a:t>Caso práctico</a:t>
            </a:r>
            <a:endParaRPr sz="3300">
              <a:solidFill>
                <a:srgbClr val="FFFFFF"/>
              </a:solidFill>
              <a:latin typeface="Quantico"/>
              <a:ea typeface="Quantico"/>
              <a:cs typeface="Quantico"/>
              <a:sym typeface="Quantico"/>
            </a:endParaRPr>
          </a:p>
        </p:txBody>
      </p:sp>
      <p:pic>
        <p:nvPicPr>
          <p:cNvPr id="1128" name="Google Shape;1128;p62"/>
          <p:cNvPicPr preferRelativeResize="0"/>
          <p:nvPr/>
        </p:nvPicPr>
        <p:blipFill rotWithShape="1">
          <a:blip r:embed="rId3">
            <a:alphaModFix/>
          </a:blip>
          <a:srcRect b="0" l="3110" r="0" t="34554"/>
          <a:stretch/>
        </p:blipFill>
        <p:spPr>
          <a:xfrm>
            <a:off x="720000" y="2786650"/>
            <a:ext cx="2710858" cy="1359150"/>
          </a:xfrm>
          <a:prstGeom prst="rect">
            <a:avLst/>
          </a:prstGeom>
          <a:noFill/>
          <a:ln>
            <a:noFill/>
          </a:ln>
        </p:spPr>
      </p:pic>
      <p:pic>
        <p:nvPicPr>
          <p:cNvPr id="1129" name="Google Shape;1129;p62"/>
          <p:cNvPicPr preferRelativeResize="0"/>
          <p:nvPr/>
        </p:nvPicPr>
        <p:blipFill rotWithShape="1">
          <a:blip r:embed="rId4">
            <a:alphaModFix/>
          </a:blip>
          <a:srcRect b="0" l="0" r="0" t="30891"/>
          <a:stretch/>
        </p:blipFill>
        <p:spPr>
          <a:xfrm>
            <a:off x="6082615" y="2786654"/>
            <a:ext cx="2341385" cy="1652196"/>
          </a:xfrm>
          <a:prstGeom prst="rect">
            <a:avLst/>
          </a:prstGeom>
          <a:noFill/>
          <a:ln>
            <a:noFill/>
          </a:ln>
        </p:spPr>
      </p:pic>
      <p:pic>
        <p:nvPicPr>
          <p:cNvPr id="1130" name="Google Shape;1130;p62"/>
          <p:cNvPicPr preferRelativeResize="0"/>
          <p:nvPr/>
        </p:nvPicPr>
        <p:blipFill rotWithShape="1">
          <a:blip r:embed="rId5">
            <a:alphaModFix/>
          </a:blip>
          <a:srcRect b="0" l="4580" r="0" t="32600"/>
          <a:stretch/>
        </p:blipFill>
        <p:spPr>
          <a:xfrm>
            <a:off x="3510383" y="2786650"/>
            <a:ext cx="2492705" cy="1471350"/>
          </a:xfrm>
          <a:prstGeom prst="rect">
            <a:avLst/>
          </a:prstGeom>
          <a:noFill/>
          <a:ln>
            <a:noFill/>
          </a:ln>
        </p:spPr>
      </p:pic>
      <p:sp>
        <p:nvSpPr>
          <p:cNvPr id="1131" name="Google Shape;1131;p62"/>
          <p:cNvSpPr/>
          <p:nvPr/>
        </p:nvSpPr>
        <p:spPr>
          <a:xfrm>
            <a:off x="4618738" y="1497100"/>
            <a:ext cx="276000" cy="308100"/>
          </a:xfrm>
          <a:prstGeom prst="diamond">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32" name="Google Shape;1132;p62"/>
          <p:cNvCxnSpPr>
            <a:stCxn id="1131" idx="2"/>
            <a:endCxn id="1130" idx="0"/>
          </p:cNvCxnSpPr>
          <p:nvPr/>
        </p:nvCxnSpPr>
        <p:spPr>
          <a:xfrm>
            <a:off x="4756738" y="1805200"/>
            <a:ext cx="0" cy="981300"/>
          </a:xfrm>
          <a:prstGeom prst="straightConnector1">
            <a:avLst/>
          </a:prstGeom>
          <a:noFill/>
          <a:ln cap="flat" cmpd="sng" w="19050">
            <a:solidFill>
              <a:schemeClr val="dk2"/>
            </a:solidFill>
            <a:prstDash val="solid"/>
            <a:round/>
            <a:headEnd len="med" w="med" type="none"/>
            <a:tailEnd len="med" w="med" type="none"/>
          </a:ln>
        </p:spPr>
      </p:cxnSp>
      <p:cxnSp>
        <p:nvCxnSpPr>
          <p:cNvPr id="1133" name="Google Shape;1133;p62"/>
          <p:cNvCxnSpPr/>
          <p:nvPr/>
        </p:nvCxnSpPr>
        <p:spPr>
          <a:xfrm>
            <a:off x="2117168" y="2197475"/>
            <a:ext cx="5141700" cy="18600"/>
          </a:xfrm>
          <a:prstGeom prst="straightConnector1">
            <a:avLst/>
          </a:prstGeom>
          <a:noFill/>
          <a:ln cap="flat" cmpd="sng" w="19050">
            <a:solidFill>
              <a:schemeClr val="dk2"/>
            </a:solidFill>
            <a:prstDash val="solid"/>
            <a:round/>
            <a:headEnd len="med" w="med" type="none"/>
            <a:tailEnd len="med" w="med" type="none"/>
          </a:ln>
        </p:spPr>
      </p:cxnSp>
      <p:cxnSp>
        <p:nvCxnSpPr>
          <p:cNvPr id="1134" name="Google Shape;1134;p62"/>
          <p:cNvCxnSpPr>
            <a:stCxn id="1128" idx="0"/>
          </p:cNvCxnSpPr>
          <p:nvPr/>
        </p:nvCxnSpPr>
        <p:spPr>
          <a:xfrm flipH="1" rot="10800000">
            <a:off x="2075429" y="2178850"/>
            <a:ext cx="23400" cy="607800"/>
          </a:xfrm>
          <a:prstGeom prst="straightConnector1">
            <a:avLst/>
          </a:prstGeom>
          <a:noFill/>
          <a:ln cap="flat" cmpd="sng" w="19050">
            <a:solidFill>
              <a:schemeClr val="dk2"/>
            </a:solidFill>
            <a:prstDash val="solid"/>
            <a:round/>
            <a:headEnd len="med" w="med" type="none"/>
            <a:tailEnd len="med" w="med" type="none"/>
          </a:ln>
        </p:spPr>
      </p:cxnSp>
      <p:cxnSp>
        <p:nvCxnSpPr>
          <p:cNvPr id="1135" name="Google Shape;1135;p62"/>
          <p:cNvCxnSpPr>
            <a:stCxn id="1129" idx="0"/>
          </p:cNvCxnSpPr>
          <p:nvPr/>
        </p:nvCxnSpPr>
        <p:spPr>
          <a:xfrm rot="10800000">
            <a:off x="7249707" y="2234954"/>
            <a:ext cx="3600" cy="55170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9" name="Shape 1139"/>
        <p:cNvGrpSpPr/>
        <p:nvPr/>
      </p:nvGrpSpPr>
      <p:grpSpPr>
        <a:xfrm>
          <a:off x="0" y="0"/>
          <a:ext cx="0" cy="0"/>
          <a:chOff x="0" y="0"/>
          <a:chExt cx="0" cy="0"/>
        </a:xfrm>
      </p:grpSpPr>
      <p:sp>
        <p:nvSpPr>
          <p:cNvPr id="1140" name="Google Shape;1140;p6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419" sz="5600">
                <a:latin typeface="Quantico"/>
                <a:ea typeface="Quantico"/>
                <a:cs typeface="Quantico"/>
                <a:sym typeface="Quantico"/>
              </a:rPr>
              <a:t>A D A P T E R </a:t>
            </a:r>
            <a:endParaRPr sz="5600">
              <a:latin typeface="Quantico"/>
              <a:ea typeface="Quantico"/>
              <a:cs typeface="Quantico"/>
              <a:sym typeface="Quantic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4" name="Shape 1144"/>
        <p:cNvGrpSpPr/>
        <p:nvPr/>
      </p:nvGrpSpPr>
      <p:grpSpPr>
        <a:xfrm>
          <a:off x="0" y="0"/>
          <a:ext cx="0" cy="0"/>
          <a:chOff x="0" y="0"/>
          <a:chExt cx="0" cy="0"/>
        </a:xfrm>
      </p:grpSpPr>
      <p:sp>
        <p:nvSpPr>
          <p:cNvPr id="1145" name="Google Shape;1145;p64"/>
          <p:cNvSpPr txBox="1"/>
          <p:nvPr>
            <p:ph type="title"/>
          </p:nvPr>
        </p:nvSpPr>
        <p:spPr>
          <a:xfrm>
            <a:off x="1009425" y="364400"/>
            <a:ext cx="2496300" cy="1217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sz="3100">
                <a:solidFill>
                  <a:srgbClr val="F1C232"/>
                </a:solidFill>
                <a:latin typeface="Times New Roman"/>
                <a:ea typeface="Times New Roman"/>
                <a:cs typeface="Times New Roman"/>
                <a:sym typeface="Times New Roman"/>
              </a:rPr>
              <a:t>ADAPTER</a:t>
            </a:r>
            <a:r>
              <a:rPr lang="es-419" sz="3100">
                <a:solidFill>
                  <a:srgbClr val="F1C232"/>
                </a:solidFill>
                <a:latin typeface="Times New Roman"/>
                <a:ea typeface="Times New Roman"/>
                <a:cs typeface="Times New Roman"/>
                <a:sym typeface="Times New Roman"/>
              </a:rPr>
              <a:t> (adaptador)</a:t>
            </a:r>
            <a:endParaRPr sz="3100">
              <a:solidFill>
                <a:srgbClr val="F1C232"/>
              </a:solidFill>
              <a:latin typeface="Times New Roman"/>
              <a:ea typeface="Times New Roman"/>
              <a:cs typeface="Times New Roman"/>
              <a:sym typeface="Times New Roman"/>
            </a:endParaRPr>
          </a:p>
        </p:txBody>
      </p:sp>
      <p:sp>
        <p:nvSpPr>
          <p:cNvPr id="1146" name="Google Shape;1146;p64"/>
          <p:cNvSpPr txBox="1"/>
          <p:nvPr>
            <p:ph idx="1" type="body"/>
          </p:nvPr>
        </p:nvSpPr>
        <p:spPr>
          <a:xfrm>
            <a:off x="182225" y="2258300"/>
            <a:ext cx="3403200" cy="2105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None/>
            </a:pPr>
            <a:r>
              <a:rPr lang="es-419" sz="2200">
                <a:latin typeface="Roboto Serif"/>
                <a:ea typeface="Roboto Serif"/>
                <a:cs typeface="Roboto Serif"/>
                <a:sym typeface="Roboto Serif"/>
              </a:rPr>
              <a:t>Este patrón permite que trabajen juntas clases con interfaces incompatibles.</a:t>
            </a:r>
            <a:endParaRPr sz="2200">
              <a:latin typeface="Roboto Serif"/>
              <a:ea typeface="Roboto Serif"/>
              <a:cs typeface="Roboto Serif"/>
              <a:sym typeface="Roboto Serif"/>
            </a:endParaRPr>
          </a:p>
        </p:txBody>
      </p:sp>
      <p:sp>
        <p:nvSpPr>
          <p:cNvPr id="1147" name="Google Shape;1147;p64"/>
          <p:cNvSpPr/>
          <p:nvPr/>
        </p:nvSpPr>
        <p:spPr>
          <a:xfrm rot="4273">
            <a:off x="3178324" y="686525"/>
            <a:ext cx="1206901" cy="1091400"/>
          </a:xfrm>
          <a:prstGeom prst="roundRect">
            <a:avLst>
              <a:gd fmla="val 16667" name="adj"/>
            </a:avLst>
          </a:prstGeom>
          <a:gradFill>
            <a:gsLst>
              <a:gs pos="0">
                <a:srgbClr val="DFE9FB"/>
              </a:gs>
              <a:gs pos="100000">
                <a:srgbClr val="6E9BE7"/>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2300">
                <a:latin typeface="Roboto"/>
                <a:ea typeface="Roboto"/>
                <a:cs typeface="Roboto"/>
                <a:sym typeface="Roboto"/>
              </a:rPr>
              <a:t>Cliente</a:t>
            </a:r>
            <a:endParaRPr sz="2300">
              <a:latin typeface="Roboto"/>
              <a:ea typeface="Roboto"/>
              <a:cs typeface="Roboto"/>
              <a:sym typeface="Roboto"/>
            </a:endParaRPr>
          </a:p>
        </p:txBody>
      </p:sp>
      <p:cxnSp>
        <p:nvCxnSpPr>
          <p:cNvPr id="1148" name="Google Shape;1148;p64"/>
          <p:cNvCxnSpPr/>
          <p:nvPr/>
        </p:nvCxnSpPr>
        <p:spPr>
          <a:xfrm flipH="1" rot="10800000">
            <a:off x="4385233" y="1229513"/>
            <a:ext cx="647400" cy="5400"/>
          </a:xfrm>
          <a:prstGeom prst="straightConnector1">
            <a:avLst/>
          </a:prstGeom>
          <a:noFill/>
          <a:ln cap="flat" cmpd="sng" w="9525">
            <a:solidFill>
              <a:schemeClr val="accent4"/>
            </a:solidFill>
            <a:prstDash val="solid"/>
            <a:round/>
            <a:headEnd len="med" w="med" type="none"/>
            <a:tailEnd len="med" w="med" type="triangle"/>
          </a:ln>
        </p:spPr>
      </p:cxnSp>
      <p:sp>
        <p:nvSpPr>
          <p:cNvPr id="1149" name="Google Shape;1149;p64"/>
          <p:cNvSpPr/>
          <p:nvPr/>
        </p:nvSpPr>
        <p:spPr>
          <a:xfrm flipH="1">
            <a:off x="5032625" y="685675"/>
            <a:ext cx="1602900" cy="1092900"/>
          </a:xfrm>
          <a:prstGeom prst="roundRect">
            <a:avLst>
              <a:gd fmla="val 16667" name="adj"/>
            </a:avLst>
          </a:prstGeom>
          <a:gradFill>
            <a:gsLst>
              <a:gs pos="0">
                <a:srgbClr val="DFE9FB"/>
              </a:gs>
              <a:gs pos="100000">
                <a:srgbClr val="6E9BE7"/>
              </a:gs>
            </a:gsLst>
            <a:path path="circle">
              <a:fillToRect b="50%" l="50%" r="50%" t="50%"/>
            </a:path>
            <a:tileRect/>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700">
                <a:latin typeface="Roboto"/>
                <a:ea typeface="Roboto"/>
                <a:cs typeface="Roboto"/>
                <a:sym typeface="Roboto"/>
              </a:rPr>
              <a:t>&lt;&lt;Interface&gt;&gt;</a:t>
            </a:r>
            <a:br>
              <a:rPr lang="es-419" sz="1700">
                <a:latin typeface="Roboto"/>
                <a:ea typeface="Roboto"/>
                <a:cs typeface="Roboto"/>
                <a:sym typeface="Roboto"/>
              </a:rPr>
            </a:br>
            <a:r>
              <a:rPr lang="es-419" sz="1700">
                <a:latin typeface="Roboto"/>
                <a:ea typeface="Roboto"/>
                <a:cs typeface="Roboto"/>
                <a:sym typeface="Roboto"/>
              </a:rPr>
              <a:t>Objetivo</a:t>
            </a:r>
            <a:endParaRPr sz="1700">
              <a:latin typeface="Roboto"/>
              <a:ea typeface="Roboto"/>
              <a:cs typeface="Roboto"/>
              <a:sym typeface="Roboto"/>
            </a:endParaRPr>
          </a:p>
          <a:p>
            <a:pPr indent="0" lvl="0" marL="0" rtl="0" algn="ctr">
              <a:spcBef>
                <a:spcPts val="0"/>
              </a:spcBef>
              <a:spcAft>
                <a:spcPts val="0"/>
              </a:spcAft>
              <a:buNone/>
            </a:pPr>
            <a:r>
              <a:t/>
            </a:r>
            <a:endParaRPr sz="1700">
              <a:latin typeface="Roboto"/>
              <a:ea typeface="Roboto"/>
              <a:cs typeface="Roboto"/>
              <a:sym typeface="Roboto"/>
            </a:endParaRPr>
          </a:p>
          <a:p>
            <a:pPr indent="0" lvl="0" marL="0" rtl="0" algn="l">
              <a:spcBef>
                <a:spcPts val="0"/>
              </a:spcBef>
              <a:spcAft>
                <a:spcPts val="0"/>
              </a:spcAft>
              <a:buNone/>
            </a:pPr>
            <a:r>
              <a:rPr lang="es-419" sz="1700">
                <a:latin typeface="Roboto"/>
                <a:ea typeface="Roboto"/>
                <a:cs typeface="Roboto"/>
                <a:sym typeface="Roboto"/>
              </a:rPr>
              <a:t>+petición()</a:t>
            </a:r>
            <a:endParaRPr sz="1700">
              <a:latin typeface="Roboto"/>
              <a:ea typeface="Roboto"/>
              <a:cs typeface="Roboto"/>
              <a:sym typeface="Roboto"/>
            </a:endParaRPr>
          </a:p>
        </p:txBody>
      </p:sp>
      <p:sp>
        <p:nvSpPr>
          <p:cNvPr id="1150" name="Google Shape;1150;p64"/>
          <p:cNvSpPr/>
          <p:nvPr/>
        </p:nvSpPr>
        <p:spPr>
          <a:xfrm flipH="1">
            <a:off x="7004575" y="685675"/>
            <a:ext cx="1894800" cy="1092900"/>
          </a:xfrm>
          <a:prstGeom prst="roundRect">
            <a:avLst>
              <a:gd fmla="val 16667" name="adj"/>
            </a:avLst>
          </a:prstGeom>
          <a:gradFill>
            <a:gsLst>
              <a:gs pos="0">
                <a:srgbClr val="DFE9FB"/>
              </a:gs>
              <a:gs pos="100000">
                <a:srgbClr val="6E9BE7"/>
              </a:gs>
            </a:gsLst>
            <a:path path="circle">
              <a:fillToRect b="50%" l="50%" r="50%" t="50%"/>
            </a:path>
            <a:tileRect/>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a:latin typeface="Roboto"/>
                <a:ea typeface="Roboto"/>
                <a:cs typeface="Roboto"/>
                <a:sym typeface="Roboto"/>
              </a:rPr>
              <a:t>Adaptable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ctr">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s-419">
                <a:latin typeface="Roboto"/>
                <a:ea typeface="Roboto"/>
                <a:cs typeface="Roboto"/>
                <a:sym typeface="Roboto"/>
              </a:rPr>
              <a:t>+peticiónConcreta()</a:t>
            </a:r>
            <a:endParaRPr>
              <a:latin typeface="Roboto"/>
              <a:ea typeface="Roboto"/>
              <a:cs typeface="Roboto"/>
              <a:sym typeface="Roboto"/>
            </a:endParaRPr>
          </a:p>
        </p:txBody>
      </p:sp>
      <p:sp>
        <p:nvSpPr>
          <p:cNvPr id="1151" name="Google Shape;1151;p64"/>
          <p:cNvSpPr/>
          <p:nvPr/>
        </p:nvSpPr>
        <p:spPr>
          <a:xfrm flipH="1">
            <a:off x="6302900" y="2891413"/>
            <a:ext cx="1894800" cy="1092900"/>
          </a:xfrm>
          <a:prstGeom prst="roundRect">
            <a:avLst>
              <a:gd fmla="val 16667" name="adj"/>
            </a:avLst>
          </a:prstGeom>
          <a:gradFill>
            <a:gsLst>
              <a:gs pos="0">
                <a:srgbClr val="DFE9FB"/>
              </a:gs>
              <a:gs pos="100000">
                <a:srgbClr val="6E9BE7"/>
              </a:gs>
            </a:gsLst>
            <a:path path="circle">
              <a:fillToRect b="50%" l="50%" r="50%" t="50%"/>
            </a:path>
            <a:tileRect/>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600">
                <a:latin typeface="Roboto"/>
                <a:ea typeface="Roboto"/>
                <a:cs typeface="Roboto"/>
                <a:sym typeface="Roboto"/>
              </a:rPr>
              <a:t>Adaptador</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rPr lang="es-419" sz="1600">
                <a:latin typeface="Roboto"/>
                <a:ea typeface="Roboto"/>
                <a:cs typeface="Roboto"/>
                <a:sym typeface="Roboto"/>
              </a:rPr>
              <a:t>+petición()</a:t>
            </a:r>
            <a:endParaRPr sz="1600">
              <a:latin typeface="Roboto"/>
              <a:ea typeface="Roboto"/>
              <a:cs typeface="Roboto"/>
              <a:sym typeface="Roboto"/>
            </a:endParaRPr>
          </a:p>
        </p:txBody>
      </p:sp>
      <p:sp>
        <p:nvSpPr>
          <p:cNvPr id="1152" name="Google Shape;1152;p64"/>
          <p:cNvSpPr/>
          <p:nvPr/>
        </p:nvSpPr>
        <p:spPr>
          <a:xfrm flipH="1">
            <a:off x="3448938" y="3490550"/>
            <a:ext cx="2246125" cy="493775"/>
          </a:xfrm>
          <a:prstGeom prst="flowChartPunchedCard">
            <a:avLst/>
          </a:prstGeom>
          <a:gradFill>
            <a:gsLst>
              <a:gs pos="0">
                <a:srgbClr val="DFE9FB"/>
              </a:gs>
              <a:gs pos="100000">
                <a:srgbClr val="6E9BE7"/>
              </a:gs>
            </a:gsLst>
            <a:path path="circle">
              <a:fillToRect b="50%" l="50%" r="50%" t="50%"/>
            </a:path>
            <a:tileRect/>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600">
                <a:latin typeface="Roboto Serif"/>
                <a:ea typeface="Roboto Serif"/>
                <a:cs typeface="Roboto Serif"/>
                <a:sym typeface="Roboto Serif"/>
              </a:rPr>
              <a:t>peticionConcreta()</a:t>
            </a:r>
            <a:endParaRPr sz="1600">
              <a:latin typeface="Roboto Serif"/>
              <a:ea typeface="Roboto Serif"/>
              <a:cs typeface="Roboto Serif"/>
              <a:sym typeface="Roboto Serif"/>
            </a:endParaRPr>
          </a:p>
        </p:txBody>
      </p:sp>
      <p:cxnSp>
        <p:nvCxnSpPr>
          <p:cNvPr id="1153" name="Google Shape;1153;p64"/>
          <p:cNvCxnSpPr>
            <a:stCxn id="1151" idx="1"/>
          </p:cNvCxnSpPr>
          <p:nvPr/>
        </p:nvCxnSpPr>
        <p:spPr>
          <a:xfrm flipH="1" rot="10800000">
            <a:off x="8197700" y="1782163"/>
            <a:ext cx="428100" cy="1655700"/>
          </a:xfrm>
          <a:prstGeom prst="bentConnector2">
            <a:avLst/>
          </a:prstGeom>
          <a:noFill/>
          <a:ln cap="flat" cmpd="sng" w="9525">
            <a:solidFill>
              <a:schemeClr val="accent4"/>
            </a:solidFill>
            <a:prstDash val="solid"/>
            <a:round/>
            <a:headEnd len="med" w="med" type="none"/>
            <a:tailEnd len="med" w="med" type="none"/>
          </a:ln>
        </p:spPr>
      </p:cxnSp>
      <p:cxnSp>
        <p:nvCxnSpPr>
          <p:cNvPr id="1154" name="Google Shape;1154;p64"/>
          <p:cNvCxnSpPr/>
          <p:nvPr/>
        </p:nvCxnSpPr>
        <p:spPr>
          <a:xfrm rot="10800000">
            <a:off x="8618000" y="1782175"/>
            <a:ext cx="7800" cy="344100"/>
          </a:xfrm>
          <a:prstGeom prst="straightConnector1">
            <a:avLst/>
          </a:prstGeom>
          <a:noFill/>
          <a:ln cap="flat" cmpd="sng" w="9525">
            <a:solidFill>
              <a:schemeClr val="accent4"/>
            </a:solidFill>
            <a:prstDash val="solid"/>
            <a:round/>
            <a:headEnd len="med" w="med" type="none"/>
            <a:tailEnd len="med" w="med" type="triangle"/>
          </a:ln>
        </p:spPr>
      </p:cxnSp>
      <p:cxnSp>
        <p:nvCxnSpPr>
          <p:cNvPr id="1155" name="Google Shape;1155;p64"/>
          <p:cNvCxnSpPr>
            <a:endCxn id="1151" idx="3"/>
          </p:cNvCxnSpPr>
          <p:nvPr/>
        </p:nvCxnSpPr>
        <p:spPr>
          <a:xfrm flipH="1" rot="-5400000">
            <a:off x="5101250" y="2236213"/>
            <a:ext cx="1626000" cy="777300"/>
          </a:xfrm>
          <a:prstGeom prst="bentConnector2">
            <a:avLst/>
          </a:prstGeom>
          <a:noFill/>
          <a:ln cap="flat" cmpd="sng" w="9525">
            <a:solidFill>
              <a:schemeClr val="accent4"/>
            </a:solidFill>
            <a:prstDash val="dash"/>
            <a:round/>
            <a:headEnd len="med" w="med" type="none"/>
            <a:tailEnd len="med" w="med" type="none"/>
          </a:ln>
        </p:spPr>
      </p:cxnSp>
      <p:cxnSp>
        <p:nvCxnSpPr>
          <p:cNvPr id="1156" name="Google Shape;1156;p64"/>
          <p:cNvCxnSpPr>
            <a:stCxn id="1152" idx="1"/>
          </p:cNvCxnSpPr>
          <p:nvPr/>
        </p:nvCxnSpPr>
        <p:spPr>
          <a:xfrm flipH="1" rot="10800000">
            <a:off x="5695063" y="3726338"/>
            <a:ext cx="630600" cy="11100"/>
          </a:xfrm>
          <a:prstGeom prst="straightConnector1">
            <a:avLst/>
          </a:prstGeom>
          <a:noFill/>
          <a:ln cap="flat" cmpd="sng" w="9525">
            <a:solidFill>
              <a:schemeClr val="accent4"/>
            </a:solidFill>
            <a:prstDash val="dash"/>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0" name="Shape 1160"/>
        <p:cNvGrpSpPr/>
        <p:nvPr/>
      </p:nvGrpSpPr>
      <p:grpSpPr>
        <a:xfrm>
          <a:off x="0" y="0"/>
          <a:ext cx="0" cy="0"/>
          <a:chOff x="0" y="0"/>
          <a:chExt cx="0" cy="0"/>
        </a:xfrm>
      </p:grpSpPr>
      <p:sp>
        <p:nvSpPr>
          <p:cNvPr id="1161" name="Google Shape;1161;p65"/>
          <p:cNvSpPr txBox="1"/>
          <p:nvPr/>
        </p:nvSpPr>
        <p:spPr>
          <a:xfrm>
            <a:off x="2037375" y="1817114"/>
            <a:ext cx="706500" cy="190800"/>
          </a:xfrm>
          <a:prstGeom prst="rect">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latin typeface="Lato"/>
                <a:ea typeface="Lato"/>
                <a:cs typeface="Lato"/>
                <a:sym typeface="Lato"/>
              </a:rPr>
              <a:t>Client</a:t>
            </a:r>
            <a:endParaRPr sz="1000">
              <a:latin typeface="Lato"/>
              <a:ea typeface="Lato"/>
              <a:cs typeface="Lato"/>
              <a:sym typeface="Lato"/>
            </a:endParaRPr>
          </a:p>
        </p:txBody>
      </p:sp>
      <p:sp>
        <p:nvSpPr>
          <p:cNvPr id="1162" name="Google Shape;1162;p65"/>
          <p:cNvSpPr txBox="1"/>
          <p:nvPr>
            <p:ph idx="4294967295" type="title"/>
          </p:nvPr>
        </p:nvSpPr>
        <p:spPr>
          <a:xfrm>
            <a:off x="323025" y="134625"/>
            <a:ext cx="1970100" cy="725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sz="3100">
                <a:solidFill>
                  <a:srgbClr val="F1C232"/>
                </a:solidFill>
                <a:latin typeface="Times New Roman"/>
                <a:ea typeface="Times New Roman"/>
                <a:cs typeface="Times New Roman"/>
                <a:sym typeface="Times New Roman"/>
              </a:rPr>
              <a:t>Estructura</a:t>
            </a:r>
            <a:endParaRPr sz="3100">
              <a:solidFill>
                <a:srgbClr val="F1C232"/>
              </a:solidFill>
              <a:latin typeface="Times New Roman"/>
              <a:ea typeface="Times New Roman"/>
              <a:cs typeface="Times New Roman"/>
              <a:sym typeface="Times New Roman"/>
            </a:endParaRPr>
          </a:p>
        </p:txBody>
      </p:sp>
      <p:sp>
        <p:nvSpPr>
          <p:cNvPr id="1163" name="Google Shape;1163;p65"/>
          <p:cNvSpPr/>
          <p:nvPr/>
        </p:nvSpPr>
        <p:spPr>
          <a:xfrm>
            <a:off x="3450314" y="1558900"/>
            <a:ext cx="12732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latin typeface="Lato"/>
                <a:ea typeface="Lato"/>
                <a:cs typeface="Lato"/>
                <a:sym typeface="Lato"/>
              </a:rPr>
              <a:t>&lt;&lt;Interface&gt;&gt;</a:t>
            </a:r>
            <a:endParaRPr sz="1000">
              <a:latin typeface="Lato"/>
              <a:ea typeface="Lato"/>
              <a:cs typeface="Lato"/>
              <a:sym typeface="Lato"/>
            </a:endParaRPr>
          </a:p>
          <a:p>
            <a:pPr indent="0" lvl="0" marL="0" rtl="0" algn="ctr">
              <a:spcBef>
                <a:spcPts val="0"/>
              </a:spcBef>
              <a:spcAft>
                <a:spcPts val="0"/>
              </a:spcAft>
              <a:buNone/>
            </a:pPr>
            <a:r>
              <a:rPr lang="es-419" sz="1000">
                <a:latin typeface="Lato"/>
                <a:ea typeface="Lato"/>
                <a:cs typeface="Lato"/>
                <a:sym typeface="Lato"/>
              </a:rPr>
              <a:t>Client interface</a:t>
            </a:r>
            <a:endParaRPr sz="1000">
              <a:latin typeface="Lato"/>
              <a:ea typeface="Lato"/>
              <a:cs typeface="Lato"/>
              <a:sym typeface="Lato"/>
            </a:endParaRPr>
          </a:p>
        </p:txBody>
      </p:sp>
      <p:sp>
        <p:nvSpPr>
          <p:cNvPr id="1164" name="Google Shape;1164;p65"/>
          <p:cNvSpPr/>
          <p:nvPr/>
        </p:nvSpPr>
        <p:spPr>
          <a:xfrm>
            <a:off x="3450314" y="1912496"/>
            <a:ext cx="12732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latin typeface="Lato"/>
                <a:ea typeface="Lato"/>
                <a:cs typeface="Lato"/>
                <a:sym typeface="Lato"/>
              </a:rPr>
              <a:t>+method (Data)</a:t>
            </a:r>
            <a:endParaRPr sz="1000">
              <a:latin typeface="Lato"/>
              <a:ea typeface="Lato"/>
              <a:cs typeface="Lato"/>
              <a:sym typeface="Lato"/>
            </a:endParaRPr>
          </a:p>
        </p:txBody>
      </p:sp>
      <p:cxnSp>
        <p:nvCxnSpPr>
          <p:cNvPr id="1165" name="Google Shape;1165;p65"/>
          <p:cNvCxnSpPr>
            <a:stCxn id="1161" idx="3"/>
          </p:cNvCxnSpPr>
          <p:nvPr/>
        </p:nvCxnSpPr>
        <p:spPr>
          <a:xfrm>
            <a:off x="2743875" y="1912514"/>
            <a:ext cx="687300" cy="0"/>
          </a:xfrm>
          <a:prstGeom prst="straightConnector1">
            <a:avLst/>
          </a:prstGeom>
          <a:noFill/>
          <a:ln cap="flat" cmpd="sng" w="9525">
            <a:solidFill>
              <a:schemeClr val="accent2"/>
            </a:solidFill>
            <a:prstDash val="solid"/>
            <a:round/>
            <a:headEnd len="med" w="med" type="none"/>
            <a:tailEnd len="med" w="med" type="triangle"/>
          </a:ln>
        </p:spPr>
      </p:cxnSp>
      <p:sp>
        <p:nvSpPr>
          <p:cNvPr id="1166" name="Google Shape;1166;p65"/>
          <p:cNvSpPr/>
          <p:nvPr/>
        </p:nvSpPr>
        <p:spPr>
          <a:xfrm>
            <a:off x="3408965" y="2523702"/>
            <a:ext cx="13554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1000">
                <a:latin typeface="Lato"/>
                <a:ea typeface="Lato"/>
                <a:cs typeface="Lato"/>
                <a:sym typeface="Lato"/>
              </a:rPr>
              <a:t>Adapter</a:t>
            </a:r>
            <a:endParaRPr b="1" sz="1000">
              <a:latin typeface="Lato"/>
              <a:ea typeface="Lato"/>
              <a:cs typeface="Lato"/>
              <a:sym typeface="Lato"/>
            </a:endParaRPr>
          </a:p>
        </p:txBody>
      </p:sp>
      <p:sp>
        <p:nvSpPr>
          <p:cNvPr id="1167" name="Google Shape;1167;p65"/>
          <p:cNvSpPr/>
          <p:nvPr/>
        </p:nvSpPr>
        <p:spPr>
          <a:xfrm>
            <a:off x="3408965" y="2877298"/>
            <a:ext cx="13554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latin typeface="Lato"/>
                <a:ea typeface="Lato"/>
                <a:cs typeface="Lato"/>
                <a:sym typeface="Lato"/>
              </a:rPr>
              <a:t>-adaptee: Service</a:t>
            </a:r>
            <a:endParaRPr sz="1000">
              <a:latin typeface="Lato"/>
              <a:ea typeface="Lato"/>
              <a:cs typeface="Lato"/>
              <a:sym typeface="Lato"/>
            </a:endParaRPr>
          </a:p>
        </p:txBody>
      </p:sp>
      <p:sp>
        <p:nvSpPr>
          <p:cNvPr id="1168" name="Google Shape;1168;p65"/>
          <p:cNvSpPr/>
          <p:nvPr/>
        </p:nvSpPr>
        <p:spPr>
          <a:xfrm>
            <a:off x="3408965" y="3230895"/>
            <a:ext cx="13554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latin typeface="Lato"/>
                <a:ea typeface="Lato"/>
                <a:cs typeface="Lato"/>
                <a:sym typeface="Lato"/>
              </a:rPr>
              <a:t>+method (Data)</a:t>
            </a:r>
            <a:endParaRPr sz="1000">
              <a:latin typeface="Lato"/>
              <a:ea typeface="Lato"/>
              <a:cs typeface="Lato"/>
              <a:sym typeface="Lato"/>
            </a:endParaRPr>
          </a:p>
        </p:txBody>
      </p:sp>
      <p:cxnSp>
        <p:nvCxnSpPr>
          <p:cNvPr id="1169" name="Google Shape;1169;p65"/>
          <p:cNvCxnSpPr>
            <a:stCxn id="1164" idx="2"/>
            <a:endCxn id="1166" idx="0"/>
          </p:cNvCxnSpPr>
          <p:nvPr/>
        </p:nvCxnSpPr>
        <p:spPr>
          <a:xfrm flipH="1">
            <a:off x="4086614" y="2266196"/>
            <a:ext cx="300" cy="257400"/>
          </a:xfrm>
          <a:prstGeom prst="straightConnector1">
            <a:avLst/>
          </a:prstGeom>
          <a:noFill/>
          <a:ln cap="flat" cmpd="sng" w="9525">
            <a:solidFill>
              <a:schemeClr val="accent4"/>
            </a:solidFill>
            <a:prstDash val="dash"/>
            <a:round/>
            <a:headEnd len="med" w="med" type="none"/>
            <a:tailEnd len="med" w="med" type="none"/>
          </a:ln>
        </p:spPr>
      </p:cxnSp>
      <p:sp>
        <p:nvSpPr>
          <p:cNvPr id="1170" name="Google Shape;1170;p65"/>
          <p:cNvSpPr/>
          <p:nvPr/>
        </p:nvSpPr>
        <p:spPr>
          <a:xfrm>
            <a:off x="5787516" y="2523702"/>
            <a:ext cx="13191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1000">
                <a:latin typeface="Lato"/>
                <a:ea typeface="Lato"/>
                <a:cs typeface="Lato"/>
                <a:sym typeface="Lato"/>
              </a:rPr>
              <a:t>Service</a:t>
            </a:r>
            <a:endParaRPr b="1" sz="1000">
              <a:latin typeface="Lato"/>
              <a:ea typeface="Lato"/>
              <a:cs typeface="Lato"/>
              <a:sym typeface="Lato"/>
            </a:endParaRPr>
          </a:p>
        </p:txBody>
      </p:sp>
      <p:sp>
        <p:nvSpPr>
          <p:cNvPr id="1171" name="Google Shape;1171;p65"/>
          <p:cNvSpPr/>
          <p:nvPr/>
        </p:nvSpPr>
        <p:spPr>
          <a:xfrm>
            <a:off x="5787516" y="2877298"/>
            <a:ext cx="13191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s-419" sz="1000">
                <a:latin typeface="Lato"/>
                <a:ea typeface="Lato"/>
                <a:cs typeface="Lato"/>
                <a:sym typeface="Lato"/>
              </a:rPr>
              <a:t>…</a:t>
            </a:r>
            <a:endParaRPr b="1" sz="1000">
              <a:latin typeface="Lato"/>
              <a:ea typeface="Lato"/>
              <a:cs typeface="Lato"/>
              <a:sym typeface="Lato"/>
            </a:endParaRPr>
          </a:p>
        </p:txBody>
      </p:sp>
      <p:sp>
        <p:nvSpPr>
          <p:cNvPr id="1172" name="Google Shape;1172;p65"/>
          <p:cNvSpPr/>
          <p:nvPr/>
        </p:nvSpPr>
        <p:spPr>
          <a:xfrm>
            <a:off x="5787516" y="3230895"/>
            <a:ext cx="13191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latin typeface="Lato"/>
                <a:ea typeface="Lato"/>
                <a:cs typeface="Lato"/>
                <a:sym typeface="Lato"/>
              </a:rPr>
              <a:t>+serviceMethod</a:t>
            </a:r>
            <a:endParaRPr sz="1000">
              <a:latin typeface="Lato"/>
              <a:ea typeface="Lato"/>
              <a:cs typeface="Lato"/>
              <a:sym typeface="Lato"/>
            </a:endParaRPr>
          </a:p>
          <a:p>
            <a:pPr indent="0" lvl="0" marL="0" rtl="0" algn="ctr">
              <a:spcBef>
                <a:spcPts val="0"/>
              </a:spcBef>
              <a:spcAft>
                <a:spcPts val="0"/>
              </a:spcAft>
              <a:buNone/>
            </a:pPr>
            <a:r>
              <a:rPr lang="es-419" sz="1000">
                <a:latin typeface="Lato"/>
                <a:ea typeface="Lato"/>
                <a:cs typeface="Lato"/>
                <a:sym typeface="Lato"/>
              </a:rPr>
              <a:t>(specialData)</a:t>
            </a:r>
            <a:endParaRPr sz="1000">
              <a:latin typeface="Lato"/>
              <a:ea typeface="Lato"/>
              <a:cs typeface="Lato"/>
              <a:sym typeface="Lato"/>
            </a:endParaRPr>
          </a:p>
        </p:txBody>
      </p:sp>
      <p:cxnSp>
        <p:nvCxnSpPr>
          <p:cNvPr id="1173" name="Google Shape;1173;p65"/>
          <p:cNvCxnSpPr>
            <a:stCxn id="1167" idx="3"/>
            <a:endCxn id="1171" idx="1"/>
          </p:cNvCxnSpPr>
          <p:nvPr/>
        </p:nvCxnSpPr>
        <p:spPr>
          <a:xfrm>
            <a:off x="4764365" y="3054148"/>
            <a:ext cx="1023300" cy="0"/>
          </a:xfrm>
          <a:prstGeom prst="straightConnector1">
            <a:avLst/>
          </a:prstGeom>
          <a:noFill/>
          <a:ln cap="flat" cmpd="sng" w="9525">
            <a:solidFill>
              <a:schemeClr val="accent2"/>
            </a:solidFill>
            <a:prstDash val="solid"/>
            <a:round/>
            <a:headEnd len="med" w="med" type="none"/>
            <a:tailEnd len="med" w="med" type="triangle"/>
          </a:ln>
        </p:spPr>
      </p:cxnSp>
      <p:sp>
        <p:nvSpPr>
          <p:cNvPr id="1174" name="Google Shape;1174;p65"/>
          <p:cNvSpPr txBox="1"/>
          <p:nvPr/>
        </p:nvSpPr>
        <p:spPr>
          <a:xfrm>
            <a:off x="323025" y="1731200"/>
            <a:ext cx="1411200" cy="534900"/>
          </a:xfrm>
          <a:prstGeom prst="rect">
            <a:avLst/>
          </a:prstGeom>
          <a:solidFill>
            <a:srgbClr val="666666"/>
          </a:solid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s-419" sz="800">
                <a:latin typeface="Lato"/>
                <a:ea typeface="Lato"/>
                <a:cs typeface="Lato"/>
                <a:sym typeface="Lato"/>
              </a:rPr>
              <a:t>1. </a:t>
            </a:r>
            <a:r>
              <a:rPr lang="es-419" sz="800">
                <a:latin typeface="Lato"/>
                <a:ea typeface="Lato"/>
                <a:cs typeface="Lato"/>
                <a:sym typeface="Lato"/>
              </a:rPr>
              <a:t>La clase cliente contiene la lógica de negocio existente del programa.</a:t>
            </a:r>
            <a:endParaRPr sz="800">
              <a:latin typeface="Lato"/>
              <a:ea typeface="Lato"/>
              <a:cs typeface="Lato"/>
              <a:sym typeface="Lato"/>
            </a:endParaRPr>
          </a:p>
        </p:txBody>
      </p:sp>
      <p:sp>
        <p:nvSpPr>
          <p:cNvPr id="1175" name="Google Shape;1175;p65"/>
          <p:cNvSpPr txBox="1"/>
          <p:nvPr/>
        </p:nvSpPr>
        <p:spPr>
          <a:xfrm>
            <a:off x="3204375" y="669600"/>
            <a:ext cx="1764600" cy="631800"/>
          </a:xfrm>
          <a:prstGeom prst="rect">
            <a:avLst/>
          </a:prstGeom>
          <a:solidFill>
            <a:srgbClr val="666666"/>
          </a:solid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s-419" sz="800">
                <a:latin typeface="Lato"/>
                <a:ea typeface="Lato"/>
                <a:cs typeface="Lato"/>
                <a:sym typeface="Lato"/>
              </a:rPr>
              <a:t>2</a:t>
            </a:r>
            <a:r>
              <a:rPr lang="es-419" sz="800">
                <a:latin typeface="Lato"/>
                <a:ea typeface="Lato"/>
                <a:cs typeface="Lato"/>
                <a:sym typeface="Lato"/>
              </a:rPr>
              <a:t>. La interfaz con el cliente describe el protocolo que otras clases deben seguir para poder colaborar con el código cliente.</a:t>
            </a:r>
            <a:endParaRPr sz="800">
              <a:latin typeface="Lato"/>
              <a:ea typeface="Lato"/>
              <a:cs typeface="Lato"/>
              <a:sym typeface="Lato"/>
            </a:endParaRPr>
          </a:p>
        </p:txBody>
      </p:sp>
      <p:sp>
        <p:nvSpPr>
          <p:cNvPr id="1176" name="Google Shape;1176;p65"/>
          <p:cNvSpPr txBox="1"/>
          <p:nvPr/>
        </p:nvSpPr>
        <p:spPr>
          <a:xfrm>
            <a:off x="6996013" y="1585388"/>
            <a:ext cx="1970100" cy="826500"/>
          </a:xfrm>
          <a:prstGeom prst="rect">
            <a:avLst/>
          </a:prstGeom>
          <a:solidFill>
            <a:srgbClr val="666666"/>
          </a:solid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s-419" sz="800">
                <a:latin typeface="Lato"/>
                <a:ea typeface="Lato"/>
                <a:cs typeface="Lato"/>
                <a:sym typeface="Lato"/>
              </a:rPr>
              <a:t>3</a:t>
            </a:r>
            <a:r>
              <a:rPr lang="es-419" sz="800">
                <a:latin typeface="Lato"/>
                <a:ea typeface="Lato"/>
                <a:cs typeface="Lato"/>
                <a:sym typeface="Lato"/>
              </a:rPr>
              <a:t>. El servicio es una clase útil (normalmente de una tercera parte o heredada). El cliente normalmente no puede utilizar esta clase porque tiene una interfaz </a:t>
            </a:r>
            <a:r>
              <a:rPr lang="es-419" sz="800">
                <a:latin typeface="Lato"/>
                <a:ea typeface="Lato"/>
                <a:cs typeface="Lato"/>
                <a:sym typeface="Lato"/>
              </a:rPr>
              <a:t>incompatible.</a:t>
            </a:r>
            <a:endParaRPr sz="800">
              <a:latin typeface="Lato"/>
              <a:ea typeface="Lato"/>
              <a:cs typeface="Lato"/>
              <a:sym typeface="Lato"/>
            </a:endParaRPr>
          </a:p>
        </p:txBody>
      </p:sp>
      <p:sp>
        <p:nvSpPr>
          <p:cNvPr id="1177" name="Google Shape;1177;p65"/>
          <p:cNvSpPr txBox="1"/>
          <p:nvPr/>
        </p:nvSpPr>
        <p:spPr>
          <a:xfrm>
            <a:off x="2283525" y="4195700"/>
            <a:ext cx="3606300" cy="771000"/>
          </a:xfrm>
          <a:prstGeom prst="rect">
            <a:avLst/>
          </a:prstGeom>
          <a:solidFill>
            <a:srgbClr val="666666"/>
          </a:solid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s-419" sz="800">
                <a:latin typeface="Lato"/>
                <a:ea typeface="Lato"/>
                <a:cs typeface="Lato"/>
                <a:sym typeface="Lato"/>
              </a:rPr>
              <a:t>4. La clase </a:t>
            </a:r>
            <a:r>
              <a:rPr b="1" lang="es-419" sz="800">
                <a:latin typeface="Lato"/>
                <a:ea typeface="Lato"/>
                <a:cs typeface="Lato"/>
                <a:sym typeface="Lato"/>
              </a:rPr>
              <a:t>Adaptadora</a:t>
            </a:r>
            <a:r>
              <a:rPr lang="es-419" sz="800">
                <a:latin typeface="Lato"/>
                <a:ea typeface="Lato"/>
                <a:cs typeface="Lato"/>
                <a:sym typeface="Lato"/>
              </a:rPr>
              <a:t> es capaz de trabajar tanto con la clase cliente como con la clase de servicio: implementa la interfaz con el cliente, mientras envuelve el objeto de la clase de servicio. La clase adaptadora recibe llamadas del cliente a través de la interfaz de cliente y las traduce en llamadas al objeto envuelto de la clase de servicio, pero en un formato que pueda comprender.</a:t>
            </a:r>
            <a:endParaRPr sz="800">
              <a:latin typeface="Lato"/>
              <a:ea typeface="Lato"/>
              <a:cs typeface="Lato"/>
              <a:sym typeface="Lato"/>
            </a:endParaRPr>
          </a:p>
        </p:txBody>
      </p:sp>
      <p:sp>
        <p:nvSpPr>
          <p:cNvPr id="1178" name="Google Shape;1178;p65"/>
          <p:cNvSpPr/>
          <p:nvPr/>
        </p:nvSpPr>
        <p:spPr>
          <a:xfrm>
            <a:off x="2750625" y="3628975"/>
            <a:ext cx="2672100" cy="353700"/>
          </a:xfrm>
          <a:prstGeom prst="snip1Rect">
            <a:avLst>
              <a:gd fmla="val 16667" name="adj"/>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900">
                <a:latin typeface="Lato"/>
                <a:ea typeface="Lato"/>
                <a:cs typeface="Lato"/>
                <a:sym typeface="Lato"/>
              </a:rPr>
              <a:t>SpecialData= convertToServiceFormat(data)</a:t>
            </a:r>
            <a:endParaRPr sz="900">
              <a:latin typeface="Lato"/>
              <a:ea typeface="Lato"/>
              <a:cs typeface="Lato"/>
              <a:sym typeface="Lato"/>
            </a:endParaRPr>
          </a:p>
          <a:p>
            <a:pPr indent="0" lvl="0" marL="0" rtl="0" algn="ctr">
              <a:spcBef>
                <a:spcPts val="0"/>
              </a:spcBef>
              <a:spcAft>
                <a:spcPts val="0"/>
              </a:spcAft>
              <a:buNone/>
            </a:pPr>
            <a:r>
              <a:rPr lang="es-419" sz="900">
                <a:latin typeface="Lato"/>
                <a:ea typeface="Lato"/>
                <a:cs typeface="Lato"/>
                <a:sym typeface="Lato"/>
              </a:rPr>
              <a:t>return adaptee.serviceMethod(SpecialData)</a:t>
            </a:r>
            <a:endParaRPr sz="900">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 name="Shape 1182"/>
        <p:cNvGrpSpPr/>
        <p:nvPr/>
      </p:nvGrpSpPr>
      <p:grpSpPr>
        <a:xfrm>
          <a:off x="0" y="0"/>
          <a:ext cx="0" cy="0"/>
          <a:chOff x="0" y="0"/>
          <a:chExt cx="0" cy="0"/>
        </a:xfrm>
      </p:grpSpPr>
      <p:sp>
        <p:nvSpPr>
          <p:cNvPr id="1183" name="Google Shape;1183;p66"/>
          <p:cNvSpPr txBox="1"/>
          <p:nvPr>
            <p:ph type="title"/>
          </p:nvPr>
        </p:nvSpPr>
        <p:spPr>
          <a:xfrm>
            <a:off x="1343211" y="271013"/>
            <a:ext cx="2871300" cy="717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sz="3100">
                <a:solidFill>
                  <a:srgbClr val="F1C232"/>
                </a:solidFill>
                <a:latin typeface="Times New Roman"/>
                <a:ea typeface="Times New Roman"/>
                <a:cs typeface="Times New Roman"/>
                <a:sym typeface="Times New Roman"/>
              </a:rPr>
              <a:t>Clase adaptadora</a:t>
            </a:r>
            <a:endParaRPr sz="3100">
              <a:solidFill>
                <a:srgbClr val="F1C232"/>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184" name="Google Shape;1184;p66"/>
          <p:cNvSpPr/>
          <p:nvPr/>
        </p:nvSpPr>
        <p:spPr>
          <a:xfrm>
            <a:off x="3005237" y="2958878"/>
            <a:ext cx="1408200" cy="4083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1000">
                <a:latin typeface="Lato"/>
                <a:ea typeface="Lato"/>
                <a:cs typeface="Lato"/>
                <a:sym typeface="Lato"/>
              </a:rPr>
              <a:t>Adapter</a:t>
            </a:r>
            <a:endParaRPr b="1" sz="1000">
              <a:latin typeface="Lato"/>
              <a:ea typeface="Lato"/>
              <a:cs typeface="Lato"/>
              <a:sym typeface="Lato"/>
            </a:endParaRPr>
          </a:p>
        </p:txBody>
      </p:sp>
      <p:sp>
        <p:nvSpPr>
          <p:cNvPr id="1185" name="Google Shape;1185;p66"/>
          <p:cNvSpPr/>
          <p:nvPr/>
        </p:nvSpPr>
        <p:spPr>
          <a:xfrm>
            <a:off x="3005237" y="3366954"/>
            <a:ext cx="1408200" cy="4083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latin typeface="Lato"/>
                <a:ea typeface="Lato"/>
                <a:cs typeface="Lato"/>
                <a:sym typeface="Lato"/>
              </a:rPr>
              <a:t>…</a:t>
            </a:r>
            <a:endParaRPr sz="1000">
              <a:latin typeface="Lato"/>
              <a:ea typeface="Lato"/>
              <a:cs typeface="Lato"/>
              <a:sym typeface="Lato"/>
            </a:endParaRPr>
          </a:p>
        </p:txBody>
      </p:sp>
      <p:sp>
        <p:nvSpPr>
          <p:cNvPr id="1186" name="Google Shape;1186;p66"/>
          <p:cNvSpPr/>
          <p:nvPr/>
        </p:nvSpPr>
        <p:spPr>
          <a:xfrm>
            <a:off x="3005237" y="3775030"/>
            <a:ext cx="1408200" cy="4083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latin typeface="Lato"/>
                <a:ea typeface="Lato"/>
                <a:cs typeface="Lato"/>
                <a:sym typeface="Lato"/>
              </a:rPr>
              <a:t>+method (Data)</a:t>
            </a:r>
            <a:endParaRPr sz="1000">
              <a:latin typeface="Lato"/>
              <a:ea typeface="Lato"/>
              <a:cs typeface="Lato"/>
              <a:sym typeface="Lato"/>
            </a:endParaRPr>
          </a:p>
        </p:txBody>
      </p:sp>
      <p:sp>
        <p:nvSpPr>
          <p:cNvPr id="1187" name="Google Shape;1187;p66"/>
          <p:cNvSpPr/>
          <p:nvPr/>
        </p:nvSpPr>
        <p:spPr>
          <a:xfrm>
            <a:off x="2321319" y="4234443"/>
            <a:ext cx="2775900" cy="408300"/>
          </a:xfrm>
          <a:prstGeom prst="snip1Rect">
            <a:avLst>
              <a:gd fmla="val 16667" name="adj"/>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900">
                <a:latin typeface="Lato"/>
                <a:ea typeface="Lato"/>
                <a:cs typeface="Lato"/>
                <a:sym typeface="Lato"/>
              </a:rPr>
              <a:t>SpecialData= convertToServiceFormat(data)</a:t>
            </a:r>
            <a:endParaRPr sz="900">
              <a:latin typeface="Lato"/>
              <a:ea typeface="Lato"/>
              <a:cs typeface="Lato"/>
              <a:sym typeface="Lato"/>
            </a:endParaRPr>
          </a:p>
          <a:p>
            <a:pPr indent="0" lvl="0" marL="0" rtl="0" algn="ctr">
              <a:spcBef>
                <a:spcPts val="0"/>
              </a:spcBef>
              <a:spcAft>
                <a:spcPts val="0"/>
              </a:spcAft>
              <a:buNone/>
            </a:pPr>
            <a:r>
              <a:rPr lang="es-419" sz="900">
                <a:latin typeface="Lato"/>
                <a:ea typeface="Lato"/>
                <a:cs typeface="Lato"/>
                <a:sym typeface="Lato"/>
              </a:rPr>
              <a:t>return adaptee.serviceMethod(SpecialData)</a:t>
            </a:r>
            <a:endParaRPr sz="900">
              <a:latin typeface="Lato"/>
              <a:ea typeface="Lato"/>
              <a:cs typeface="Lato"/>
              <a:sym typeface="Lato"/>
            </a:endParaRPr>
          </a:p>
        </p:txBody>
      </p:sp>
      <p:sp>
        <p:nvSpPr>
          <p:cNvPr id="1188" name="Google Shape;1188;p66"/>
          <p:cNvSpPr/>
          <p:nvPr/>
        </p:nvSpPr>
        <p:spPr>
          <a:xfrm>
            <a:off x="4213450" y="1326560"/>
            <a:ext cx="1370400" cy="4083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1000">
                <a:latin typeface="Lato"/>
                <a:ea typeface="Lato"/>
                <a:cs typeface="Lato"/>
                <a:sym typeface="Lato"/>
              </a:rPr>
              <a:t>Service</a:t>
            </a:r>
            <a:endParaRPr b="1" sz="1000">
              <a:latin typeface="Lato"/>
              <a:ea typeface="Lato"/>
              <a:cs typeface="Lato"/>
              <a:sym typeface="Lato"/>
            </a:endParaRPr>
          </a:p>
        </p:txBody>
      </p:sp>
      <p:sp>
        <p:nvSpPr>
          <p:cNvPr id="1189" name="Google Shape;1189;p66"/>
          <p:cNvSpPr/>
          <p:nvPr/>
        </p:nvSpPr>
        <p:spPr>
          <a:xfrm>
            <a:off x="4213450" y="1734636"/>
            <a:ext cx="1370400" cy="4083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s-419" sz="1000">
                <a:latin typeface="Lato"/>
                <a:ea typeface="Lato"/>
                <a:cs typeface="Lato"/>
                <a:sym typeface="Lato"/>
              </a:rPr>
              <a:t>…</a:t>
            </a:r>
            <a:endParaRPr b="1" sz="1000">
              <a:latin typeface="Lato"/>
              <a:ea typeface="Lato"/>
              <a:cs typeface="Lato"/>
              <a:sym typeface="Lato"/>
            </a:endParaRPr>
          </a:p>
        </p:txBody>
      </p:sp>
      <p:sp>
        <p:nvSpPr>
          <p:cNvPr id="1190" name="Google Shape;1190;p66"/>
          <p:cNvSpPr/>
          <p:nvPr/>
        </p:nvSpPr>
        <p:spPr>
          <a:xfrm>
            <a:off x="4213450" y="2142712"/>
            <a:ext cx="1370400" cy="4083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latin typeface="Lato"/>
                <a:ea typeface="Lato"/>
                <a:cs typeface="Lato"/>
                <a:sym typeface="Lato"/>
              </a:rPr>
              <a:t>+serviceMethod</a:t>
            </a:r>
            <a:endParaRPr sz="1000">
              <a:latin typeface="Lato"/>
              <a:ea typeface="Lato"/>
              <a:cs typeface="Lato"/>
              <a:sym typeface="Lato"/>
            </a:endParaRPr>
          </a:p>
          <a:p>
            <a:pPr indent="0" lvl="0" marL="0" rtl="0" algn="ctr">
              <a:spcBef>
                <a:spcPts val="0"/>
              </a:spcBef>
              <a:spcAft>
                <a:spcPts val="0"/>
              </a:spcAft>
              <a:buNone/>
            </a:pPr>
            <a:r>
              <a:rPr lang="es-419" sz="1000">
                <a:latin typeface="Lato"/>
                <a:ea typeface="Lato"/>
                <a:cs typeface="Lato"/>
                <a:sym typeface="Lato"/>
              </a:rPr>
              <a:t>(specialData)</a:t>
            </a:r>
            <a:endParaRPr sz="1000">
              <a:latin typeface="Lato"/>
              <a:ea typeface="Lato"/>
              <a:cs typeface="Lato"/>
              <a:sym typeface="Lato"/>
            </a:endParaRPr>
          </a:p>
        </p:txBody>
      </p:sp>
      <p:sp>
        <p:nvSpPr>
          <p:cNvPr id="1191" name="Google Shape;1191;p66"/>
          <p:cNvSpPr txBox="1"/>
          <p:nvPr/>
        </p:nvSpPr>
        <p:spPr>
          <a:xfrm>
            <a:off x="610250" y="1828624"/>
            <a:ext cx="733800" cy="220200"/>
          </a:xfrm>
          <a:prstGeom prst="rect">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000">
                <a:latin typeface="Lato"/>
                <a:ea typeface="Lato"/>
                <a:cs typeface="Lato"/>
                <a:sym typeface="Lato"/>
              </a:rPr>
              <a:t>Client</a:t>
            </a:r>
            <a:endParaRPr sz="1000">
              <a:latin typeface="Lato"/>
              <a:ea typeface="Lato"/>
              <a:cs typeface="Lato"/>
              <a:sym typeface="Lato"/>
            </a:endParaRPr>
          </a:p>
        </p:txBody>
      </p:sp>
      <p:sp>
        <p:nvSpPr>
          <p:cNvPr id="1192" name="Google Shape;1192;p66"/>
          <p:cNvSpPr/>
          <p:nvPr/>
        </p:nvSpPr>
        <p:spPr>
          <a:xfrm>
            <a:off x="2093654" y="1326558"/>
            <a:ext cx="1370400" cy="4083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1000">
                <a:latin typeface="Lato"/>
                <a:ea typeface="Lato"/>
                <a:cs typeface="Lato"/>
                <a:sym typeface="Lato"/>
              </a:rPr>
              <a:t>Existing Class</a:t>
            </a:r>
            <a:endParaRPr b="1" sz="1000">
              <a:latin typeface="Lato"/>
              <a:ea typeface="Lato"/>
              <a:cs typeface="Lato"/>
              <a:sym typeface="Lato"/>
            </a:endParaRPr>
          </a:p>
        </p:txBody>
      </p:sp>
      <p:sp>
        <p:nvSpPr>
          <p:cNvPr id="1193" name="Google Shape;1193;p66"/>
          <p:cNvSpPr/>
          <p:nvPr/>
        </p:nvSpPr>
        <p:spPr>
          <a:xfrm>
            <a:off x="2093654" y="1734637"/>
            <a:ext cx="1370400" cy="4083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latin typeface="Lato"/>
                <a:ea typeface="Lato"/>
                <a:cs typeface="Lato"/>
                <a:sym typeface="Lato"/>
              </a:rPr>
              <a:t>…</a:t>
            </a:r>
            <a:endParaRPr sz="1000">
              <a:latin typeface="Lato"/>
              <a:ea typeface="Lato"/>
              <a:cs typeface="Lato"/>
              <a:sym typeface="Lato"/>
            </a:endParaRPr>
          </a:p>
        </p:txBody>
      </p:sp>
      <p:sp>
        <p:nvSpPr>
          <p:cNvPr id="1194" name="Google Shape;1194;p66"/>
          <p:cNvSpPr/>
          <p:nvPr/>
        </p:nvSpPr>
        <p:spPr>
          <a:xfrm>
            <a:off x="2093654" y="2142715"/>
            <a:ext cx="1370400" cy="4083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latin typeface="Lato"/>
                <a:ea typeface="Lato"/>
                <a:cs typeface="Lato"/>
                <a:sym typeface="Lato"/>
              </a:rPr>
              <a:t>+method (Data)</a:t>
            </a:r>
            <a:endParaRPr sz="1000">
              <a:latin typeface="Lato"/>
              <a:ea typeface="Lato"/>
              <a:cs typeface="Lato"/>
              <a:sym typeface="Lato"/>
            </a:endParaRPr>
          </a:p>
        </p:txBody>
      </p:sp>
      <p:cxnSp>
        <p:nvCxnSpPr>
          <p:cNvPr id="1195" name="Google Shape;1195;p66"/>
          <p:cNvCxnSpPr/>
          <p:nvPr/>
        </p:nvCxnSpPr>
        <p:spPr>
          <a:xfrm>
            <a:off x="1361916" y="1938731"/>
            <a:ext cx="714000" cy="0"/>
          </a:xfrm>
          <a:prstGeom prst="straightConnector1">
            <a:avLst/>
          </a:prstGeom>
          <a:noFill/>
          <a:ln cap="flat" cmpd="sng" w="9525">
            <a:solidFill>
              <a:schemeClr val="accent2"/>
            </a:solidFill>
            <a:prstDash val="solid"/>
            <a:round/>
            <a:headEnd len="med" w="med" type="none"/>
            <a:tailEnd len="med" w="med" type="triangle"/>
          </a:ln>
        </p:spPr>
      </p:cxnSp>
      <p:cxnSp>
        <p:nvCxnSpPr>
          <p:cNvPr id="1196" name="Google Shape;1196;p66"/>
          <p:cNvCxnSpPr>
            <a:stCxn id="1184" idx="0"/>
            <a:endCxn id="1194" idx="2"/>
          </p:cNvCxnSpPr>
          <p:nvPr/>
        </p:nvCxnSpPr>
        <p:spPr>
          <a:xfrm rot="10800000">
            <a:off x="2778737" y="2550878"/>
            <a:ext cx="930600" cy="408000"/>
          </a:xfrm>
          <a:prstGeom prst="straightConnector1">
            <a:avLst/>
          </a:prstGeom>
          <a:noFill/>
          <a:ln cap="flat" cmpd="sng" w="9525">
            <a:solidFill>
              <a:schemeClr val="accent2"/>
            </a:solidFill>
            <a:prstDash val="solid"/>
            <a:round/>
            <a:headEnd len="med" w="med" type="none"/>
            <a:tailEnd len="med" w="med" type="triangle"/>
          </a:ln>
        </p:spPr>
      </p:cxnSp>
      <p:cxnSp>
        <p:nvCxnSpPr>
          <p:cNvPr id="1197" name="Google Shape;1197;p66"/>
          <p:cNvCxnSpPr>
            <a:stCxn id="1184" idx="0"/>
            <a:endCxn id="1190" idx="2"/>
          </p:cNvCxnSpPr>
          <p:nvPr/>
        </p:nvCxnSpPr>
        <p:spPr>
          <a:xfrm flipH="1" rot="10800000">
            <a:off x="3709337" y="2550878"/>
            <a:ext cx="1189200" cy="408000"/>
          </a:xfrm>
          <a:prstGeom prst="straightConnector1">
            <a:avLst/>
          </a:prstGeom>
          <a:noFill/>
          <a:ln cap="flat" cmpd="sng" w="9525">
            <a:solidFill>
              <a:schemeClr val="accent2"/>
            </a:solidFill>
            <a:prstDash val="solid"/>
            <a:round/>
            <a:headEnd len="med" w="med" type="none"/>
            <a:tailEnd len="med" w="med" type="triangle"/>
          </a:ln>
        </p:spPr>
      </p:cxnSp>
      <p:sp>
        <p:nvSpPr>
          <p:cNvPr id="1198" name="Google Shape;1198;p66"/>
          <p:cNvSpPr txBox="1"/>
          <p:nvPr/>
        </p:nvSpPr>
        <p:spPr>
          <a:xfrm>
            <a:off x="6000546" y="1425433"/>
            <a:ext cx="2533200" cy="2255700"/>
          </a:xfrm>
          <a:prstGeom prst="rect">
            <a:avLst/>
          </a:prstGeom>
          <a:solidFill>
            <a:srgbClr val="666666"/>
          </a:solid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s-419" sz="1200">
                <a:latin typeface="Lato"/>
                <a:ea typeface="Lato"/>
                <a:cs typeface="Lato"/>
                <a:sym typeface="Lato"/>
              </a:rPr>
              <a:t>La clase adapter no necesita envolver objetos porque hereda comportamiento tanto de la clase cliente como de servicio. La adaptación tiene lugar dentro de los método sobrescritos. La clase adaptadora resultante puede utilizarse en lugar de una clase cliente existente.</a:t>
            </a:r>
            <a:endParaRPr sz="12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940" name="Shape 940"/>
        <p:cNvGrpSpPr/>
        <p:nvPr/>
      </p:nvGrpSpPr>
      <p:grpSpPr>
        <a:xfrm>
          <a:off x="0" y="0"/>
          <a:ext cx="0" cy="0"/>
          <a:chOff x="0" y="0"/>
          <a:chExt cx="0" cy="0"/>
        </a:xfrm>
      </p:grpSpPr>
      <p:sp>
        <p:nvSpPr>
          <p:cNvPr id="941" name="Google Shape;941;p49"/>
          <p:cNvSpPr txBox="1"/>
          <p:nvPr>
            <p:ph type="title"/>
          </p:nvPr>
        </p:nvSpPr>
        <p:spPr>
          <a:xfrm>
            <a:off x="713738" y="1213950"/>
            <a:ext cx="3589500" cy="175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s-419" sz="3500">
                <a:latin typeface="Roboto Black"/>
                <a:ea typeface="Roboto Black"/>
                <a:cs typeface="Roboto Black"/>
                <a:sym typeface="Roboto Black"/>
              </a:rPr>
              <a:t>Experiencia AR    </a:t>
            </a:r>
            <a:endParaRPr sz="3500">
              <a:latin typeface="Roboto Black"/>
              <a:ea typeface="Roboto Black"/>
              <a:cs typeface="Roboto Black"/>
              <a:sym typeface="Roboto Black"/>
            </a:endParaRPr>
          </a:p>
        </p:txBody>
      </p:sp>
      <p:sp>
        <p:nvSpPr>
          <p:cNvPr id="942" name="Google Shape;942;p49"/>
          <p:cNvSpPr txBox="1"/>
          <p:nvPr>
            <p:ph idx="1" type="subTitle"/>
          </p:nvPr>
        </p:nvSpPr>
        <p:spPr>
          <a:xfrm>
            <a:off x="683200" y="3304900"/>
            <a:ext cx="3861900" cy="7392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None/>
            </a:pPr>
            <a:r>
              <a:rPr lang="es-419" sz="1700"/>
              <a:t>Escanea el </a:t>
            </a:r>
            <a:r>
              <a:rPr lang="es-419" sz="1700"/>
              <a:t>código</a:t>
            </a:r>
            <a:r>
              <a:rPr lang="es-419" sz="1700"/>
              <a:t> qr y apunta a cada imagen dependiendo de cada filtro </a:t>
            </a:r>
            <a:endParaRPr sz="1700"/>
          </a:p>
        </p:txBody>
      </p:sp>
      <p:pic>
        <p:nvPicPr>
          <p:cNvPr id="943" name="Google Shape;943;p49"/>
          <p:cNvPicPr preferRelativeResize="0"/>
          <p:nvPr/>
        </p:nvPicPr>
        <p:blipFill>
          <a:blip r:embed="rId3">
            <a:alphaModFix/>
          </a:blip>
          <a:stretch>
            <a:fillRect/>
          </a:stretch>
        </p:blipFill>
        <p:spPr>
          <a:xfrm>
            <a:off x="1968663" y="2031913"/>
            <a:ext cx="1079675" cy="1079675"/>
          </a:xfrm>
          <a:prstGeom prst="rect">
            <a:avLst/>
          </a:prstGeom>
          <a:noFill/>
          <a:ln>
            <a:noFill/>
          </a:ln>
        </p:spPr>
      </p:pic>
      <p:pic>
        <p:nvPicPr>
          <p:cNvPr id="944" name="Google Shape;944;p49"/>
          <p:cNvPicPr preferRelativeResize="0"/>
          <p:nvPr/>
        </p:nvPicPr>
        <p:blipFill>
          <a:blip r:embed="rId4">
            <a:alphaModFix/>
          </a:blip>
          <a:stretch>
            <a:fillRect/>
          </a:stretch>
        </p:blipFill>
        <p:spPr>
          <a:xfrm>
            <a:off x="4903025" y="35750"/>
            <a:ext cx="3740071" cy="483870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944"/>
                                        </p:tgtEl>
                                        <p:attrNameLst>
                                          <p:attrName>style.visibility</p:attrName>
                                        </p:attrNameLst>
                                      </p:cBhvr>
                                      <p:to>
                                        <p:strVal val="visible"/>
                                      </p:to>
                                    </p:set>
                                    <p:anim calcmode="lin" valueType="num">
                                      <p:cBhvr additive="base">
                                        <p:cTn dur="1000"/>
                                        <p:tgtEl>
                                          <p:spTgt spid="944"/>
                                        </p:tgtEl>
                                        <p:attrNameLst>
                                          <p:attrName>ppt_w</p:attrName>
                                        </p:attrNameLst>
                                      </p:cBhvr>
                                      <p:tavLst>
                                        <p:tav fmla="" tm="0">
                                          <p:val>
                                            <p:strVal val="0"/>
                                          </p:val>
                                        </p:tav>
                                        <p:tav fmla="" tm="100000">
                                          <p:val>
                                            <p:strVal val="#ppt_w"/>
                                          </p:val>
                                        </p:tav>
                                      </p:tavLst>
                                    </p:anim>
                                    <p:anim calcmode="lin" valueType="num">
                                      <p:cBhvr additive="base">
                                        <p:cTn dur="1000"/>
                                        <p:tgtEl>
                                          <p:spTgt spid="944"/>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2" name="Shape 1202"/>
        <p:cNvGrpSpPr/>
        <p:nvPr/>
      </p:nvGrpSpPr>
      <p:grpSpPr>
        <a:xfrm>
          <a:off x="0" y="0"/>
          <a:ext cx="0" cy="0"/>
          <a:chOff x="0" y="0"/>
          <a:chExt cx="0" cy="0"/>
        </a:xfrm>
      </p:grpSpPr>
      <p:sp>
        <p:nvSpPr>
          <p:cNvPr id="1203" name="Google Shape;1203;p6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latin typeface="Source Code Pro"/>
                <a:ea typeface="Source Code Pro"/>
                <a:cs typeface="Source Code Pro"/>
                <a:sym typeface="Source Code Pro"/>
              </a:rPr>
              <a:t>Función de Adapter en el mundo del diseño</a:t>
            </a:r>
            <a:endParaRPr>
              <a:latin typeface="Source Code Pro"/>
              <a:ea typeface="Source Code Pro"/>
              <a:cs typeface="Source Code Pro"/>
              <a:sym typeface="Source Code Pro"/>
            </a:endParaRPr>
          </a:p>
        </p:txBody>
      </p:sp>
      <p:sp>
        <p:nvSpPr>
          <p:cNvPr id="1204" name="Google Shape;1204;p67"/>
          <p:cNvSpPr txBox="1"/>
          <p:nvPr/>
        </p:nvSpPr>
        <p:spPr>
          <a:xfrm>
            <a:off x="1169800" y="1122500"/>
            <a:ext cx="7772400" cy="3294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419">
                <a:solidFill>
                  <a:schemeClr val="lt1"/>
                </a:solidFill>
                <a:latin typeface="Lato"/>
                <a:ea typeface="Lato"/>
                <a:cs typeface="Lato"/>
                <a:sym typeface="Lato"/>
              </a:rPr>
              <a:t>Se utiliza en el desarrollo de software para permitir que dos interfaces incompatibles o clases interactúen entre sí. </a:t>
            </a:r>
            <a:endParaRPr>
              <a:solidFill>
                <a:schemeClr val="lt1"/>
              </a:solidFill>
              <a:latin typeface="Lato"/>
              <a:ea typeface="Lato"/>
              <a:cs typeface="Lato"/>
              <a:sym typeface="Lato"/>
            </a:endParaRPr>
          </a:p>
          <a:p>
            <a:pPr indent="0" lvl="0" marL="0" rtl="0" algn="just">
              <a:spcBef>
                <a:spcPts val="0"/>
              </a:spcBef>
              <a:spcAft>
                <a:spcPts val="0"/>
              </a:spcAft>
              <a:buNone/>
            </a:pPr>
            <a:r>
              <a:t/>
            </a:r>
            <a:endParaRPr>
              <a:solidFill>
                <a:schemeClr val="lt1"/>
              </a:solidFill>
              <a:latin typeface="Lato"/>
              <a:ea typeface="Lato"/>
              <a:cs typeface="Lato"/>
              <a:sym typeface="Lato"/>
            </a:endParaRPr>
          </a:p>
          <a:p>
            <a:pPr indent="0" lvl="0" marL="0" rtl="0" algn="just">
              <a:spcBef>
                <a:spcPts val="0"/>
              </a:spcBef>
              <a:spcAft>
                <a:spcPts val="0"/>
              </a:spcAft>
              <a:buNone/>
            </a:pPr>
            <a:r>
              <a:t/>
            </a:r>
            <a:endParaRPr>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b="1" lang="es-419" sz="1600">
                <a:solidFill>
                  <a:schemeClr val="lt1"/>
                </a:solidFill>
                <a:latin typeface="Lato"/>
                <a:ea typeface="Lato"/>
                <a:cs typeface="Lato"/>
                <a:sym typeface="Lato"/>
              </a:rPr>
              <a:t>Adaptación de Interfaces:</a:t>
            </a:r>
            <a:r>
              <a:rPr lang="es-419" sz="1600">
                <a:solidFill>
                  <a:schemeClr val="lt1"/>
                </a:solidFill>
                <a:latin typeface="Lato"/>
                <a:ea typeface="Lato"/>
                <a:cs typeface="Lato"/>
                <a:sym typeface="Lato"/>
              </a:rPr>
              <a:t> </a:t>
            </a:r>
            <a:r>
              <a:rPr lang="es-419">
                <a:solidFill>
                  <a:schemeClr val="lt1"/>
                </a:solidFill>
                <a:latin typeface="Lato"/>
                <a:ea typeface="Lato"/>
                <a:cs typeface="Lato"/>
                <a:sym typeface="Lato"/>
              </a:rPr>
              <a:t>El Adapter permite que una clase existente, con una interfaz incompatible, se adapte para que pueda ser utilizada por otra clase o sistema que espera una interfaz diferente. </a:t>
            </a:r>
            <a:endParaRPr>
              <a:solidFill>
                <a:schemeClr val="lt1"/>
              </a:solidFill>
              <a:latin typeface="Lato"/>
              <a:ea typeface="Lato"/>
              <a:cs typeface="Lato"/>
              <a:sym typeface="Lato"/>
            </a:endParaRPr>
          </a:p>
          <a:p>
            <a:pPr indent="0" lvl="0" marL="457200" rtl="0" algn="just">
              <a:spcBef>
                <a:spcPts val="0"/>
              </a:spcBef>
              <a:spcAft>
                <a:spcPts val="0"/>
              </a:spcAft>
              <a:buNone/>
            </a:pPr>
            <a:r>
              <a:t/>
            </a:r>
            <a:endParaRPr>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b="1" lang="es-419" sz="1600">
                <a:solidFill>
                  <a:schemeClr val="lt1"/>
                </a:solidFill>
                <a:latin typeface="Lato"/>
                <a:ea typeface="Lato"/>
                <a:cs typeface="Lato"/>
                <a:sym typeface="Lato"/>
              </a:rPr>
              <a:t>Encapsulación de Funcionalidad</a:t>
            </a:r>
            <a:r>
              <a:rPr lang="es-419" sz="1600">
                <a:solidFill>
                  <a:schemeClr val="lt1"/>
                </a:solidFill>
                <a:latin typeface="Lato"/>
                <a:ea typeface="Lato"/>
                <a:cs typeface="Lato"/>
                <a:sym typeface="Lato"/>
              </a:rPr>
              <a:t>: </a:t>
            </a:r>
            <a:r>
              <a:rPr lang="es-419">
                <a:solidFill>
                  <a:schemeClr val="lt1"/>
                </a:solidFill>
                <a:latin typeface="Lato"/>
                <a:ea typeface="Lato"/>
                <a:cs typeface="Lato"/>
                <a:sym typeface="Lato"/>
              </a:rPr>
              <a:t>El Adapter encapsula la funcionalidad de la clase adaptada, lo que significa que oculta la complejidad de cómo funciona la clase subyacente. </a:t>
            </a:r>
            <a:endParaRPr>
              <a:solidFill>
                <a:schemeClr val="lt1"/>
              </a:solidFill>
              <a:latin typeface="Lato"/>
              <a:ea typeface="Lato"/>
              <a:cs typeface="Lato"/>
              <a:sym typeface="Lato"/>
            </a:endParaRPr>
          </a:p>
          <a:p>
            <a:pPr indent="0" lvl="0" marL="0" rtl="0" algn="just">
              <a:spcBef>
                <a:spcPts val="0"/>
              </a:spcBef>
              <a:spcAft>
                <a:spcPts val="0"/>
              </a:spcAft>
              <a:buNone/>
            </a:pPr>
            <a:r>
              <a:t/>
            </a:r>
            <a:endParaRPr>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b="1" lang="es-419" sz="1600">
                <a:solidFill>
                  <a:schemeClr val="lt1"/>
                </a:solidFill>
                <a:latin typeface="Lato"/>
                <a:ea typeface="Lato"/>
                <a:cs typeface="Lato"/>
                <a:sym typeface="Lato"/>
              </a:rPr>
              <a:t>Mantenimiento Separado</a:t>
            </a:r>
            <a:r>
              <a:rPr lang="es-419" sz="1600">
                <a:solidFill>
                  <a:schemeClr val="lt1"/>
                </a:solidFill>
                <a:latin typeface="Lato"/>
                <a:ea typeface="Lato"/>
                <a:cs typeface="Lato"/>
                <a:sym typeface="Lato"/>
              </a:rPr>
              <a:t>: </a:t>
            </a:r>
            <a:r>
              <a:rPr lang="es-419">
                <a:solidFill>
                  <a:schemeClr val="lt1"/>
                </a:solidFill>
                <a:latin typeface="Lato"/>
                <a:ea typeface="Lato"/>
                <a:cs typeface="Lato"/>
                <a:sym typeface="Lato"/>
              </a:rPr>
              <a:t>Al utilizar el Adapter, se puede mantener la clase adaptada y el cliente por separado.</a:t>
            </a:r>
            <a:endParaRPr>
              <a:solidFill>
                <a:schemeClr val="lt1"/>
              </a:solidFill>
              <a:latin typeface="Lato"/>
              <a:ea typeface="Lato"/>
              <a:cs typeface="Lato"/>
              <a:sym typeface="Lato"/>
            </a:endParaRPr>
          </a:p>
          <a:p>
            <a:pPr indent="0" lvl="0" marL="457200" rtl="0" algn="just">
              <a:spcBef>
                <a:spcPts val="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 name="Shape 1208"/>
        <p:cNvGrpSpPr/>
        <p:nvPr/>
      </p:nvGrpSpPr>
      <p:grpSpPr>
        <a:xfrm>
          <a:off x="0" y="0"/>
          <a:ext cx="0" cy="0"/>
          <a:chOff x="0" y="0"/>
          <a:chExt cx="0" cy="0"/>
        </a:xfrm>
      </p:grpSpPr>
      <p:sp>
        <p:nvSpPr>
          <p:cNvPr id="1209" name="Google Shape;1209;p68"/>
          <p:cNvSpPr txBox="1"/>
          <p:nvPr/>
        </p:nvSpPr>
        <p:spPr>
          <a:xfrm>
            <a:off x="869825" y="390975"/>
            <a:ext cx="8126700" cy="2788800"/>
          </a:xfrm>
          <a:prstGeom prst="rect">
            <a:avLst/>
          </a:prstGeom>
          <a:noFill/>
          <a:ln>
            <a:noFill/>
          </a:ln>
        </p:spPr>
        <p:txBody>
          <a:bodyPr anchorCtr="0" anchor="t" bIns="91425" lIns="91425" spcFirstLastPara="1" rIns="91425" wrap="square" tIns="91425">
            <a:noAutofit/>
          </a:bodyPr>
          <a:lstStyle/>
          <a:p>
            <a:pPr indent="-317500" lvl="0" marL="457200" rtl="0" algn="just">
              <a:spcBef>
                <a:spcPts val="0"/>
              </a:spcBef>
              <a:spcAft>
                <a:spcPts val="0"/>
              </a:spcAft>
              <a:buClr>
                <a:schemeClr val="lt1"/>
              </a:buClr>
              <a:buSzPts val="1400"/>
              <a:buFont typeface="Lato"/>
              <a:buChar char="●"/>
            </a:pPr>
            <a:r>
              <a:rPr b="1" lang="es-419" sz="1600">
                <a:solidFill>
                  <a:schemeClr val="lt1"/>
                </a:solidFill>
                <a:latin typeface="Lato"/>
                <a:ea typeface="Lato"/>
                <a:cs typeface="Lato"/>
                <a:sym typeface="Lato"/>
              </a:rPr>
              <a:t>Compatibilidad</a:t>
            </a:r>
            <a:r>
              <a:rPr lang="es-419" sz="1600">
                <a:solidFill>
                  <a:schemeClr val="lt1"/>
                </a:solidFill>
                <a:latin typeface="Lato"/>
                <a:ea typeface="Lato"/>
                <a:cs typeface="Lato"/>
                <a:sym typeface="Lato"/>
              </a:rPr>
              <a:t>: </a:t>
            </a:r>
            <a:r>
              <a:rPr lang="es-419">
                <a:solidFill>
                  <a:schemeClr val="lt1"/>
                </a:solidFill>
                <a:latin typeface="Lato"/>
                <a:ea typeface="Lato"/>
                <a:cs typeface="Lato"/>
                <a:sym typeface="Lato"/>
              </a:rPr>
              <a:t>Permite que componentes existentes trabajen con nuevos componentes sin necesidad de cambiar su código</a:t>
            </a:r>
            <a:r>
              <a:rPr lang="es-419" sz="1600">
                <a:solidFill>
                  <a:schemeClr val="lt1"/>
                </a:solidFill>
                <a:latin typeface="Lato"/>
                <a:ea typeface="Lato"/>
                <a:cs typeface="Lato"/>
                <a:sym typeface="Lato"/>
              </a:rPr>
              <a:t>. </a:t>
            </a:r>
            <a:endParaRPr sz="1600">
              <a:solidFill>
                <a:schemeClr val="lt1"/>
              </a:solidFill>
              <a:latin typeface="Lato"/>
              <a:ea typeface="Lato"/>
              <a:cs typeface="Lato"/>
              <a:sym typeface="Lato"/>
            </a:endParaRPr>
          </a:p>
          <a:p>
            <a:pPr indent="0" lvl="0" marL="457200" rtl="0" algn="just">
              <a:spcBef>
                <a:spcPts val="0"/>
              </a:spcBef>
              <a:spcAft>
                <a:spcPts val="0"/>
              </a:spcAft>
              <a:buNone/>
            </a:pPr>
            <a:r>
              <a:t/>
            </a:r>
            <a:endParaRPr sz="1600">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b="1" lang="es-419" sz="1600">
                <a:solidFill>
                  <a:schemeClr val="lt1"/>
                </a:solidFill>
                <a:latin typeface="Lato"/>
                <a:ea typeface="Lato"/>
                <a:cs typeface="Lato"/>
                <a:sym typeface="Lato"/>
              </a:rPr>
              <a:t>Versatilidad</a:t>
            </a:r>
            <a:r>
              <a:rPr lang="es-419" sz="1600">
                <a:solidFill>
                  <a:schemeClr val="lt1"/>
                </a:solidFill>
                <a:latin typeface="Lato"/>
                <a:ea typeface="Lato"/>
                <a:cs typeface="Lato"/>
                <a:sym typeface="Lato"/>
              </a:rPr>
              <a:t>: </a:t>
            </a:r>
            <a:r>
              <a:rPr lang="es-419">
                <a:solidFill>
                  <a:schemeClr val="lt1"/>
                </a:solidFill>
                <a:latin typeface="Lato"/>
                <a:ea typeface="Lato"/>
                <a:cs typeface="Lato"/>
                <a:sym typeface="Lato"/>
              </a:rPr>
              <a:t>El Adapter puede adaptar una clase para ser utilizada en múltiples contextos y con diferentes clientes. </a:t>
            </a:r>
            <a:endParaRPr>
              <a:solidFill>
                <a:schemeClr val="lt1"/>
              </a:solidFill>
              <a:latin typeface="Lato"/>
              <a:ea typeface="Lato"/>
              <a:cs typeface="Lato"/>
              <a:sym typeface="Lato"/>
            </a:endParaRPr>
          </a:p>
          <a:p>
            <a:pPr indent="0" lvl="0" marL="457200" rtl="0" algn="just">
              <a:spcBef>
                <a:spcPts val="0"/>
              </a:spcBef>
              <a:spcAft>
                <a:spcPts val="0"/>
              </a:spcAft>
              <a:buNone/>
            </a:pPr>
            <a:r>
              <a:t/>
            </a:r>
            <a:endParaRPr>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b="1" lang="es-419" sz="1600">
                <a:solidFill>
                  <a:schemeClr val="lt1"/>
                </a:solidFill>
                <a:latin typeface="Lato"/>
                <a:ea typeface="Lato"/>
                <a:cs typeface="Lato"/>
                <a:sym typeface="Lato"/>
              </a:rPr>
              <a:t>Cumplir con Contratos de Interfaz:</a:t>
            </a:r>
            <a:r>
              <a:rPr lang="es-419" sz="1600">
                <a:solidFill>
                  <a:schemeClr val="lt1"/>
                </a:solidFill>
                <a:latin typeface="Lato"/>
                <a:ea typeface="Lato"/>
                <a:cs typeface="Lato"/>
                <a:sym typeface="Lato"/>
              </a:rPr>
              <a:t> </a:t>
            </a:r>
            <a:r>
              <a:rPr lang="es-419">
                <a:solidFill>
                  <a:schemeClr val="lt1"/>
                </a:solidFill>
                <a:latin typeface="Lato"/>
                <a:ea typeface="Lato"/>
                <a:cs typeface="Lato"/>
                <a:sym typeface="Lato"/>
              </a:rPr>
              <a:t>El Adapter asegura que la clase adaptada cumpla con un contrato de interfaz específico que se espera en el sistema cliente. </a:t>
            </a:r>
            <a:endParaRPr>
              <a:solidFill>
                <a:schemeClr val="lt1"/>
              </a:solidFill>
              <a:latin typeface="Lato"/>
              <a:ea typeface="Lato"/>
              <a:cs typeface="Lato"/>
              <a:sym typeface="Lato"/>
            </a:endParaRPr>
          </a:p>
          <a:p>
            <a:pPr indent="0" lvl="0" marL="457200" rtl="0" algn="just">
              <a:spcBef>
                <a:spcPts val="0"/>
              </a:spcBef>
              <a:spcAft>
                <a:spcPts val="0"/>
              </a:spcAft>
              <a:buNone/>
            </a:pPr>
            <a:r>
              <a:t/>
            </a:r>
            <a:endParaRPr>
              <a:solidFill>
                <a:schemeClr val="lt1"/>
              </a:solidFill>
              <a:latin typeface="Lato"/>
              <a:ea typeface="Lato"/>
              <a:cs typeface="Lato"/>
              <a:sym typeface="Lato"/>
            </a:endParaRPr>
          </a:p>
          <a:p>
            <a:pPr indent="-317500" lvl="0" marL="457200" rtl="0" algn="just">
              <a:spcBef>
                <a:spcPts val="0"/>
              </a:spcBef>
              <a:spcAft>
                <a:spcPts val="0"/>
              </a:spcAft>
              <a:buClr>
                <a:schemeClr val="lt1"/>
              </a:buClr>
              <a:buSzPts val="1400"/>
              <a:buFont typeface="Lato"/>
              <a:buChar char="●"/>
            </a:pPr>
            <a:r>
              <a:rPr b="1" lang="es-419" sz="1600">
                <a:solidFill>
                  <a:schemeClr val="lt1"/>
                </a:solidFill>
                <a:latin typeface="Lato"/>
                <a:ea typeface="Lato"/>
                <a:cs typeface="Lato"/>
                <a:sym typeface="Lato"/>
              </a:rPr>
              <a:t>Facilita la Transición:</a:t>
            </a:r>
            <a:r>
              <a:rPr lang="es-419" sz="1600">
                <a:solidFill>
                  <a:schemeClr val="lt1"/>
                </a:solidFill>
                <a:latin typeface="Lato"/>
                <a:ea typeface="Lato"/>
                <a:cs typeface="Lato"/>
                <a:sym typeface="Lato"/>
              </a:rPr>
              <a:t> </a:t>
            </a:r>
            <a:r>
              <a:rPr lang="es-419">
                <a:solidFill>
                  <a:schemeClr val="lt1"/>
                </a:solidFill>
                <a:latin typeface="Lato"/>
                <a:ea typeface="Lato"/>
                <a:cs typeface="Lato"/>
                <a:sym typeface="Lato"/>
              </a:rPr>
              <a:t>Puede utilizarse para facilitar la transición de un sistema antiguo a uno nuevo. </a:t>
            </a:r>
            <a:endParaRPr>
              <a:solidFill>
                <a:schemeClr val="lt1"/>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pic>
        <p:nvPicPr>
          <p:cNvPr id="1210" name="Google Shape;1210;p68"/>
          <p:cNvPicPr preferRelativeResize="0"/>
          <p:nvPr/>
        </p:nvPicPr>
        <p:blipFill>
          <a:blip r:embed="rId3">
            <a:alphaModFix/>
          </a:blip>
          <a:stretch>
            <a:fillRect/>
          </a:stretch>
        </p:blipFill>
        <p:spPr>
          <a:xfrm>
            <a:off x="3992900" y="3019775"/>
            <a:ext cx="1658924" cy="16589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4" name="Shape 1214"/>
        <p:cNvGrpSpPr/>
        <p:nvPr/>
      </p:nvGrpSpPr>
      <p:grpSpPr>
        <a:xfrm>
          <a:off x="0" y="0"/>
          <a:ext cx="0" cy="0"/>
          <a:chOff x="0" y="0"/>
          <a:chExt cx="0" cy="0"/>
        </a:xfrm>
      </p:grpSpPr>
      <p:sp>
        <p:nvSpPr>
          <p:cNvPr id="1215" name="Google Shape;1215;p69"/>
          <p:cNvSpPr txBox="1"/>
          <p:nvPr>
            <p:ph idx="4294967295"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Ejemplo en la vida real</a:t>
            </a:r>
            <a:endParaRPr/>
          </a:p>
        </p:txBody>
      </p:sp>
      <p:cxnSp>
        <p:nvCxnSpPr>
          <p:cNvPr id="1216" name="Google Shape;1216;p69"/>
          <p:cNvCxnSpPr/>
          <p:nvPr/>
        </p:nvCxnSpPr>
        <p:spPr>
          <a:xfrm>
            <a:off x="2966500" y="1864539"/>
            <a:ext cx="687300" cy="0"/>
          </a:xfrm>
          <a:prstGeom prst="straightConnector1">
            <a:avLst/>
          </a:prstGeom>
          <a:noFill/>
          <a:ln cap="flat" cmpd="sng" w="9525">
            <a:solidFill>
              <a:schemeClr val="accent2"/>
            </a:solidFill>
            <a:prstDash val="solid"/>
            <a:round/>
            <a:headEnd len="med" w="med" type="none"/>
            <a:tailEnd len="med" w="med" type="triangle"/>
          </a:ln>
        </p:spPr>
      </p:cxnSp>
      <p:sp>
        <p:nvSpPr>
          <p:cNvPr id="1217" name="Google Shape;1217;p69"/>
          <p:cNvSpPr/>
          <p:nvPr/>
        </p:nvSpPr>
        <p:spPr>
          <a:xfrm>
            <a:off x="3175607" y="2748500"/>
            <a:ext cx="22755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1000">
                <a:latin typeface="Lato"/>
                <a:ea typeface="Lato"/>
                <a:cs typeface="Lato"/>
                <a:sym typeface="Lato"/>
              </a:rPr>
              <a:t>Adapter</a:t>
            </a:r>
            <a:endParaRPr b="1" sz="1000">
              <a:latin typeface="Lato"/>
              <a:ea typeface="Lato"/>
              <a:cs typeface="Lato"/>
              <a:sym typeface="Lato"/>
            </a:endParaRPr>
          </a:p>
        </p:txBody>
      </p:sp>
      <p:sp>
        <p:nvSpPr>
          <p:cNvPr id="1218" name="Google Shape;1218;p69"/>
          <p:cNvSpPr/>
          <p:nvPr/>
        </p:nvSpPr>
        <p:spPr>
          <a:xfrm>
            <a:off x="3175607" y="3102099"/>
            <a:ext cx="22755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latin typeface="Lato"/>
                <a:ea typeface="Lato"/>
                <a:cs typeface="Lato"/>
                <a:sym typeface="Lato"/>
              </a:rPr>
              <a:t>-peg: SquarePeg</a:t>
            </a:r>
            <a:endParaRPr sz="1000">
              <a:latin typeface="Lato"/>
              <a:ea typeface="Lato"/>
              <a:cs typeface="Lato"/>
              <a:sym typeface="Lato"/>
            </a:endParaRPr>
          </a:p>
        </p:txBody>
      </p:sp>
      <p:sp>
        <p:nvSpPr>
          <p:cNvPr id="1219" name="Google Shape;1219;p69"/>
          <p:cNvSpPr/>
          <p:nvPr/>
        </p:nvSpPr>
        <p:spPr>
          <a:xfrm>
            <a:off x="3175607" y="3455698"/>
            <a:ext cx="22755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900">
                <a:latin typeface="Lato"/>
                <a:ea typeface="Lato"/>
                <a:cs typeface="Lato"/>
                <a:sym typeface="Lato"/>
              </a:rPr>
              <a:t>+SquarePegAdapter (</a:t>
            </a:r>
            <a:r>
              <a:rPr lang="es-419" sz="900">
                <a:latin typeface="Lato"/>
                <a:ea typeface="Lato"/>
                <a:cs typeface="Lato"/>
                <a:sym typeface="Lato"/>
              </a:rPr>
              <a:t>peg: SquarePeg</a:t>
            </a:r>
            <a:r>
              <a:rPr lang="es-419" sz="900">
                <a:latin typeface="Lato"/>
                <a:ea typeface="Lato"/>
                <a:cs typeface="Lato"/>
                <a:sym typeface="Lato"/>
              </a:rPr>
              <a:t>)</a:t>
            </a:r>
            <a:endParaRPr sz="900">
              <a:latin typeface="Lato"/>
              <a:ea typeface="Lato"/>
              <a:cs typeface="Lato"/>
              <a:sym typeface="Lato"/>
            </a:endParaRPr>
          </a:p>
          <a:p>
            <a:pPr indent="0" lvl="0" marL="0" rtl="0" algn="l">
              <a:spcBef>
                <a:spcPts val="0"/>
              </a:spcBef>
              <a:spcAft>
                <a:spcPts val="0"/>
              </a:spcAft>
              <a:buNone/>
            </a:pPr>
            <a:r>
              <a:rPr lang="es-419" sz="900">
                <a:latin typeface="Lato"/>
                <a:ea typeface="Lato"/>
                <a:cs typeface="Lato"/>
                <a:sym typeface="Lato"/>
              </a:rPr>
              <a:t>+getRadius(): int</a:t>
            </a:r>
            <a:endParaRPr sz="900">
              <a:latin typeface="Lato"/>
              <a:ea typeface="Lato"/>
              <a:cs typeface="Lato"/>
              <a:sym typeface="Lato"/>
            </a:endParaRPr>
          </a:p>
        </p:txBody>
      </p:sp>
      <p:cxnSp>
        <p:nvCxnSpPr>
          <p:cNvPr id="1220" name="Google Shape;1220;p69"/>
          <p:cNvCxnSpPr>
            <a:stCxn id="1221" idx="2"/>
            <a:endCxn id="1217" idx="0"/>
          </p:cNvCxnSpPr>
          <p:nvPr/>
        </p:nvCxnSpPr>
        <p:spPr>
          <a:xfrm>
            <a:off x="4313357" y="2428100"/>
            <a:ext cx="0" cy="320400"/>
          </a:xfrm>
          <a:prstGeom prst="straightConnector1">
            <a:avLst/>
          </a:prstGeom>
          <a:noFill/>
          <a:ln cap="flat" cmpd="sng" w="9525">
            <a:solidFill>
              <a:schemeClr val="accent4"/>
            </a:solidFill>
            <a:prstDash val="dash"/>
            <a:round/>
            <a:headEnd len="med" w="med" type="none"/>
            <a:tailEnd len="med" w="med" type="none"/>
          </a:ln>
        </p:spPr>
      </p:cxnSp>
      <p:sp>
        <p:nvSpPr>
          <p:cNvPr id="1222" name="Google Shape;1222;p69"/>
          <p:cNvSpPr/>
          <p:nvPr/>
        </p:nvSpPr>
        <p:spPr>
          <a:xfrm>
            <a:off x="6050991" y="2748502"/>
            <a:ext cx="13191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1000">
                <a:latin typeface="Lato"/>
                <a:ea typeface="Lato"/>
                <a:cs typeface="Lato"/>
                <a:sym typeface="Lato"/>
              </a:rPr>
              <a:t>SquarePeg</a:t>
            </a:r>
            <a:endParaRPr b="1" sz="1000">
              <a:latin typeface="Lato"/>
              <a:ea typeface="Lato"/>
              <a:cs typeface="Lato"/>
              <a:sym typeface="Lato"/>
            </a:endParaRPr>
          </a:p>
        </p:txBody>
      </p:sp>
      <p:sp>
        <p:nvSpPr>
          <p:cNvPr id="1223" name="Google Shape;1223;p69"/>
          <p:cNvSpPr/>
          <p:nvPr/>
        </p:nvSpPr>
        <p:spPr>
          <a:xfrm>
            <a:off x="6050991" y="3102098"/>
            <a:ext cx="13191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latin typeface="Lato"/>
                <a:ea typeface="Lato"/>
                <a:cs typeface="Lato"/>
                <a:sym typeface="Lato"/>
              </a:rPr>
              <a:t>-width: int</a:t>
            </a:r>
            <a:endParaRPr sz="1000">
              <a:latin typeface="Lato"/>
              <a:ea typeface="Lato"/>
              <a:cs typeface="Lato"/>
              <a:sym typeface="Lato"/>
            </a:endParaRPr>
          </a:p>
        </p:txBody>
      </p:sp>
      <p:sp>
        <p:nvSpPr>
          <p:cNvPr id="1224" name="Google Shape;1224;p69"/>
          <p:cNvSpPr/>
          <p:nvPr/>
        </p:nvSpPr>
        <p:spPr>
          <a:xfrm>
            <a:off x="6050991" y="3455695"/>
            <a:ext cx="13191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900">
                <a:latin typeface="Lato"/>
                <a:ea typeface="Lato"/>
                <a:cs typeface="Lato"/>
                <a:sym typeface="Lato"/>
              </a:rPr>
              <a:t>+SquarePeg(width:in)</a:t>
            </a:r>
            <a:endParaRPr sz="900">
              <a:latin typeface="Lato"/>
              <a:ea typeface="Lato"/>
              <a:cs typeface="Lato"/>
              <a:sym typeface="Lato"/>
            </a:endParaRPr>
          </a:p>
          <a:p>
            <a:pPr indent="0" lvl="0" marL="0" rtl="0" algn="l">
              <a:spcBef>
                <a:spcPts val="0"/>
              </a:spcBef>
              <a:spcAft>
                <a:spcPts val="0"/>
              </a:spcAft>
              <a:buNone/>
            </a:pPr>
            <a:r>
              <a:rPr lang="es-419" sz="900">
                <a:latin typeface="Lato"/>
                <a:ea typeface="Lato"/>
                <a:cs typeface="Lato"/>
                <a:sym typeface="Lato"/>
              </a:rPr>
              <a:t>+getWidth(): int</a:t>
            </a:r>
            <a:endParaRPr sz="900">
              <a:latin typeface="Lato"/>
              <a:ea typeface="Lato"/>
              <a:cs typeface="Lato"/>
              <a:sym typeface="Lato"/>
            </a:endParaRPr>
          </a:p>
        </p:txBody>
      </p:sp>
      <p:cxnSp>
        <p:nvCxnSpPr>
          <p:cNvPr id="1225" name="Google Shape;1225;p69"/>
          <p:cNvCxnSpPr>
            <a:stCxn id="1218" idx="3"/>
            <a:endCxn id="1223" idx="1"/>
          </p:cNvCxnSpPr>
          <p:nvPr/>
        </p:nvCxnSpPr>
        <p:spPr>
          <a:xfrm>
            <a:off x="5451107" y="3278949"/>
            <a:ext cx="600000" cy="0"/>
          </a:xfrm>
          <a:prstGeom prst="straightConnector1">
            <a:avLst/>
          </a:prstGeom>
          <a:noFill/>
          <a:ln cap="flat" cmpd="sng" w="9525">
            <a:solidFill>
              <a:schemeClr val="accent2"/>
            </a:solidFill>
            <a:prstDash val="solid"/>
            <a:round/>
            <a:headEnd len="med" w="med" type="none"/>
            <a:tailEnd len="med" w="med" type="triangle"/>
          </a:ln>
        </p:spPr>
      </p:cxnSp>
      <p:sp>
        <p:nvSpPr>
          <p:cNvPr id="1226" name="Google Shape;1226;p69"/>
          <p:cNvSpPr/>
          <p:nvPr/>
        </p:nvSpPr>
        <p:spPr>
          <a:xfrm>
            <a:off x="3653791" y="1334102"/>
            <a:ext cx="13191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1000">
                <a:latin typeface="Lato"/>
                <a:ea typeface="Lato"/>
                <a:cs typeface="Lato"/>
                <a:sym typeface="Lato"/>
              </a:rPr>
              <a:t>RoundPeg</a:t>
            </a:r>
            <a:endParaRPr b="1" sz="1000">
              <a:latin typeface="Lato"/>
              <a:ea typeface="Lato"/>
              <a:cs typeface="Lato"/>
              <a:sym typeface="Lato"/>
            </a:endParaRPr>
          </a:p>
        </p:txBody>
      </p:sp>
      <p:sp>
        <p:nvSpPr>
          <p:cNvPr id="1227" name="Google Shape;1227;p69"/>
          <p:cNvSpPr/>
          <p:nvPr/>
        </p:nvSpPr>
        <p:spPr>
          <a:xfrm>
            <a:off x="3653791" y="1687698"/>
            <a:ext cx="13191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latin typeface="Lato"/>
                <a:ea typeface="Lato"/>
                <a:cs typeface="Lato"/>
                <a:sym typeface="Lato"/>
              </a:rPr>
              <a:t>-radius: int</a:t>
            </a:r>
            <a:endParaRPr sz="1000">
              <a:latin typeface="Lato"/>
              <a:ea typeface="Lato"/>
              <a:cs typeface="Lato"/>
              <a:sym typeface="Lato"/>
            </a:endParaRPr>
          </a:p>
        </p:txBody>
      </p:sp>
      <p:sp>
        <p:nvSpPr>
          <p:cNvPr id="1228" name="Google Shape;1228;p69"/>
          <p:cNvSpPr/>
          <p:nvPr/>
        </p:nvSpPr>
        <p:spPr>
          <a:xfrm>
            <a:off x="3653791" y="2041295"/>
            <a:ext cx="13191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800">
                <a:latin typeface="Lato"/>
                <a:ea typeface="Lato"/>
                <a:cs typeface="Lato"/>
                <a:sym typeface="Lato"/>
              </a:rPr>
              <a:t>+RoundPeg:(radius: int)</a:t>
            </a:r>
            <a:endParaRPr sz="800">
              <a:latin typeface="Lato"/>
              <a:ea typeface="Lato"/>
              <a:cs typeface="Lato"/>
              <a:sym typeface="Lato"/>
            </a:endParaRPr>
          </a:p>
          <a:p>
            <a:pPr indent="0" lvl="0" marL="0" rtl="0" algn="l">
              <a:spcBef>
                <a:spcPts val="0"/>
              </a:spcBef>
              <a:spcAft>
                <a:spcPts val="0"/>
              </a:spcAft>
              <a:buNone/>
            </a:pPr>
            <a:r>
              <a:rPr lang="es-419" sz="800">
                <a:latin typeface="Lato"/>
                <a:ea typeface="Lato"/>
                <a:cs typeface="Lato"/>
                <a:sym typeface="Lato"/>
              </a:rPr>
              <a:t>+getRadius(): int</a:t>
            </a:r>
            <a:endParaRPr sz="800">
              <a:latin typeface="Lato"/>
              <a:ea typeface="Lato"/>
              <a:cs typeface="Lato"/>
              <a:sym typeface="Lato"/>
            </a:endParaRPr>
          </a:p>
        </p:txBody>
      </p:sp>
      <p:sp>
        <p:nvSpPr>
          <p:cNvPr id="1229" name="Google Shape;1229;p69"/>
          <p:cNvSpPr/>
          <p:nvPr/>
        </p:nvSpPr>
        <p:spPr>
          <a:xfrm>
            <a:off x="691007" y="1334100"/>
            <a:ext cx="22755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419" sz="1000">
                <a:latin typeface="Lato"/>
                <a:ea typeface="Lato"/>
                <a:cs typeface="Lato"/>
                <a:sym typeface="Lato"/>
              </a:rPr>
              <a:t>RoundHole</a:t>
            </a:r>
            <a:endParaRPr b="1" sz="1000">
              <a:latin typeface="Lato"/>
              <a:ea typeface="Lato"/>
              <a:cs typeface="Lato"/>
              <a:sym typeface="Lato"/>
            </a:endParaRPr>
          </a:p>
        </p:txBody>
      </p:sp>
      <p:sp>
        <p:nvSpPr>
          <p:cNvPr id="1230" name="Google Shape;1230;p69"/>
          <p:cNvSpPr/>
          <p:nvPr/>
        </p:nvSpPr>
        <p:spPr>
          <a:xfrm>
            <a:off x="691007" y="1687699"/>
            <a:ext cx="2275500" cy="3537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latin typeface="Lato"/>
                <a:ea typeface="Lato"/>
                <a:cs typeface="Lato"/>
                <a:sym typeface="Lato"/>
              </a:rPr>
              <a:t>-radius: int</a:t>
            </a:r>
            <a:endParaRPr sz="1000">
              <a:latin typeface="Lato"/>
              <a:ea typeface="Lato"/>
              <a:cs typeface="Lato"/>
              <a:sym typeface="Lato"/>
            </a:endParaRPr>
          </a:p>
        </p:txBody>
      </p:sp>
      <p:sp>
        <p:nvSpPr>
          <p:cNvPr id="1231" name="Google Shape;1231;p69"/>
          <p:cNvSpPr/>
          <p:nvPr/>
        </p:nvSpPr>
        <p:spPr>
          <a:xfrm>
            <a:off x="691000" y="2041301"/>
            <a:ext cx="2275500" cy="530400"/>
          </a:xfrm>
          <a:prstGeom prst="roundRect">
            <a:avLst>
              <a:gd fmla="val 16667" name="adj"/>
            </a:avLst>
          </a:prstGeom>
          <a:solidFill>
            <a:schemeClr val="dk2"/>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419" sz="900">
                <a:latin typeface="Lato"/>
                <a:ea typeface="Lato"/>
                <a:cs typeface="Lato"/>
                <a:sym typeface="Lato"/>
              </a:rPr>
              <a:t>+RoundHole (radius: int)</a:t>
            </a:r>
            <a:endParaRPr sz="900">
              <a:latin typeface="Lato"/>
              <a:ea typeface="Lato"/>
              <a:cs typeface="Lato"/>
              <a:sym typeface="Lato"/>
            </a:endParaRPr>
          </a:p>
          <a:p>
            <a:pPr indent="0" lvl="0" marL="0" rtl="0" algn="l">
              <a:spcBef>
                <a:spcPts val="0"/>
              </a:spcBef>
              <a:spcAft>
                <a:spcPts val="0"/>
              </a:spcAft>
              <a:buNone/>
            </a:pPr>
            <a:r>
              <a:rPr lang="es-419" sz="900">
                <a:latin typeface="Lato"/>
                <a:ea typeface="Lato"/>
                <a:cs typeface="Lato"/>
                <a:sym typeface="Lato"/>
              </a:rPr>
              <a:t>+getRadius(): int</a:t>
            </a:r>
            <a:endParaRPr sz="900">
              <a:latin typeface="Lato"/>
              <a:ea typeface="Lato"/>
              <a:cs typeface="Lato"/>
              <a:sym typeface="Lato"/>
            </a:endParaRPr>
          </a:p>
          <a:p>
            <a:pPr indent="0" lvl="0" marL="0" rtl="0" algn="l">
              <a:spcBef>
                <a:spcPts val="0"/>
              </a:spcBef>
              <a:spcAft>
                <a:spcPts val="0"/>
              </a:spcAft>
              <a:buNone/>
            </a:pPr>
            <a:r>
              <a:rPr lang="es-419" sz="900">
                <a:latin typeface="Lato"/>
                <a:ea typeface="Lato"/>
                <a:cs typeface="Lato"/>
                <a:sym typeface="Lato"/>
              </a:rPr>
              <a:t>+fits(peg: RoundPeg): bool</a:t>
            </a:r>
            <a:endParaRPr sz="900">
              <a:latin typeface="Lato"/>
              <a:ea typeface="Lato"/>
              <a:cs typeface="Lato"/>
              <a:sym typeface="Lato"/>
            </a:endParaRPr>
          </a:p>
        </p:txBody>
      </p:sp>
      <p:sp>
        <p:nvSpPr>
          <p:cNvPr id="1232" name="Google Shape;1232;p69"/>
          <p:cNvSpPr/>
          <p:nvPr/>
        </p:nvSpPr>
        <p:spPr>
          <a:xfrm>
            <a:off x="335200" y="980400"/>
            <a:ext cx="355800" cy="3537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3" name="Google Shape;1233;p69"/>
          <p:cNvSpPr/>
          <p:nvPr/>
        </p:nvSpPr>
        <p:spPr>
          <a:xfrm>
            <a:off x="5158325" y="1230300"/>
            <a:ext cx="415025" cy="592900"/>
          </a:xfrm>
          <a:prstGeom prst="flowChartMagneticDisk">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4" name="Google Shape;1234;p69"/>
          <p:cNvSpPr/>
          <p:nvPr/>
        </p:nvSpPr>
        <p:spPr>
          <a:xfrm>
            <a:off x="7678200" y="2964550"/>
            <a:ext cx="600000" cy="844800"/>
          </a:xfrm>
          <a:prstGeom prst="cube">
            <a:avLst>
              <a:gd fmla="val 25000"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5" name="Google Shape;1235;p69"/>
          <p:cNvSpPr/>
          <p:nvPr/>
        </p:nvSpPr>
        <p:spPr>
          <a:xfrm>
            <a:off x="4135450" y="4357900"/>
            <a:ext cx="355800" cy="3537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6" name="Google Shape;1236;p69"/>
          <p:cNvSpPr/>
          <p:nvPr/>
        </p:nvSpPr>
        <p:spPr>
          <a:xfrm>
            <a:off x="4194850" y="4417175"/>
            <a:ext cx="237300" cy="2373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7" name="Google Shape;1237;p69"/>
          <p:cNvSpPr/>
          <p:nvPr/>
        </p:nvSpPr>
        <p:spPr>
          <a:xfrm>
            <a:off x="2977300" y="3868750"/>
            <a:ext cx="2672100" cy="353700"/>
          </a:xfrm>
          <a:prstGeom prst="snip1Rect">
            <a:avLst>
              <a:gd fmla="val 16667" name="adj"/>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900">
                <a:latin typeface="Lato"/>
                <a:ea typeface="Lato"/>
                <a:cs typeface="Lato"/>
                <a:sym typeface="Lato"/>
              </a:rPr>
              <a:t>SpecialData= convertToServiceFormat(data)</a:t>
            </a:r>
            <a:endParaRPr sz="900">
              <a:latin typeface="Lato"/>
              <a:ea typeface="Lato"/>
              <a:cs typeface="Lato"/>
              <a:sym typeface="Lato"/>
            </a:endParaRPr>
          </a:p>
          <a:p>
            <a:pPr indent="0" lvl="0" marL="0" rtl="0" algn="ctr">
              <a:spcBef>
                <a:spcPts val="0"/>
              </a:spcBef>
              <a:spcAft>
                <a:spcPts val="0"/>
              </a:spcAft>
              <a:buNone/>
            </a:pPr>
            <a:r>
              <a:rPr lang="es-419" sz="900">
                <a:latin typeface="Lato"/>
                <a:ea typeface="Lato"/>
                <a:cs typeface="Lato"/>
                <a:sym typeface="Lato"/>
              </a:rPr>
              <a:t>return adaptee.serviceMethod(SpecialData)</a:t>
            </a:r>
            <a:endParaRPr sz="900">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1" name="Shape 1241"/>
        <p:cNvGrpSpPr/>
        <p:nvPr/>
      </p:nvGrpSpPr>
      <p:grpSpPr>
        <a:xfrm>
          <a:off x="0" y="0"/>
          <a:ext cx="0" cy="0"/>
          <a:chOff x="0" y="0"/>
          <a:chExt cx="0" cy="0"/>
        </a:xfrm>
      </p:grpSpPr>
      <p:pic>
        <p:nvPicPr>
          <p:cNvPr id="1242" name="Google Shape;1242;p70"/>
          <p:cNvPicPr preferRelativeResize="0"/>
          <p:nvPr/>
        </p:nvPicPr>
        <p:blipFill>
          <a:blip r:embed="rId3">
            <a:alphaModFix/>
          </a:blip>
          <a:stretch>
            <a:fillRect/>
          </a:stretch>
        </p:blipFill>
        <p:spPr>
          <a:xfrm>
            <a:off x="152400" y="152400"/>
            <a:ext cx="4341263" cy="4838699"/>
          </a:xfrm>
          <a:prstGeom prst="rect">
            <a:avLst/>
          </a:prstGeom>
          <a:noFill/>
          <a:ln>
            <a:noFill/>
          </a:ln>
        </p:spPr>
      </p:pic>
      <p:pic>
        <p:nvPicPr>
          <p:cNvPr id="1243" name="Google Shape;1243;p70"/>
          <p:cNvPicPr preferRelativeResize="0"/>
          <p:nvPr/>
        </p:nvPicPr>
        <p:blipFill>
          <a:blip r:embed="rId4">
            <a:alphaModFix/>
          </a:blip>
          <a:stretch>
            <a:fillRect/>
          </a:stretch>
        </p:blipFill>
        <p:spPr>
          <a:xfrm>
            <a:off x="4646063" y="152400"/>
            <a:ext cx="4345538" cy="281926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7" name="Shape 1247"/>
        <p:cNvGrpSpPr/>
        <p:nvPr/>
      </p:nvGrpSpPr>
      <p:grpSpPr>
        <a:xfrm>
          <a:off x="0" y="0"/>
          <a:ext cx="0" cy="0"/>
          <a:chOff x="0" y="0"/>
          <a:chExt cx="0" cy="0"/>
        </a:xfrm>
      </p:grpSpPr>
      <p:sp>
        <p:nvSpPr>
          <p:cNvPr id="1248" name="Google Shape;1248;p71"/>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419" sz="7300">
                <a:latin typeface="Pacifico"/>
                <a:ea typeface="Pacifico"/>
                <a:cs typeface="Pacifico"/>
                <a:sym typeface="Pacifico"/>
              </a:rPr>
              <a:t>Gracias</a:t>
            </a:r>
            <a:endParaRPr sz="7300">
              <a:latin typeface="Pacifico"/>
              <a:ea typeface="Pacifico"/>
              <a:cs typeface="Pacifico"/>
              <a:sym typeface="Pacifico"/>
            </a:endParaRPr>
          </a:p>
        </p:txBody>
      </p:sp>
    </p:spTree>
  </p:cSld>
  <p:clrMapOvr>
    <a:masterClrMapping/>
  </p:clrMapOvr>
  <mc:AlternateContent>
    <mc:Choice Requires="p14">
      <p:transition spd="slow" p14:dur="3000">
        <p:fade thruBlk="1"/>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50"/>
          <p:cNvSpPr txBox="1"/>
          <p:nvPr>
            <p:ph type="title"/>
          </p:nvPr>
        </p:nvSpPr>
        <p:spPr>
          <a:xfrm>
            <a:off x="1297500" y="393750"/>
            <a:ext cx="7038900" cy="914100"/>
          </a:xfrm>
          <a:prstGeom prst="rect">
            <a:avLst/>
          </a:prstGeom>
          <a:gradFill>
            <a:gsLst>
              <a:gs pos="0">
                <a:srgbClr val="51AB2A"/>
              </a:gs>
              <a:gs pos="100000">
                <a:srgbClr val="203E13"/>
              </a:gs>
            </a:gsLst>
            <a:path path="circle">
              <a:fillToRect b="50%" l="50%" r="50%" t="50%"/>
            </a:path>
            <a:tileRect/>
          </a:gradFill>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s-419" sz="4900">
                <a:latin typeface="Oswald"/>
                <a:ea typeface="Oswald"/>
                <a:cs typeface="Oswald"/>
                <a:sym typeface="Oswald"/>
              </a:rPr>
              <a:t>Factory</a:t>
            </a:r>
            <a:endParaRPr b="1" sz="4900">
              <a:latin typeface="Oswald"/>
              <a:ea typeface="Oswald"/>
              <a:cs typeface="Oswald"/>
              <a:sym typeface="Oswald"/>
            </a:endParaRPr>
          </a:p>
        </p:txBody>
      </p:sp>
      <p:sp>
        <p:nvSpPr>
          <p:cNvPr id="950" name="Google Shape;950;p50"/>
          <p:cNvSpPr txBox="1"/>
          <p:nvPr/>
        </p:nvSpPr>
        <p:spPr>
          <a:xfrm>
            <a:off x="3032800" y="1307850"/>
            <a:ext cx="3510600" cy="569400"/>
          </a:xfrm>
          <a:prstGeom prst="rect">
            <a:avLst/>
          </a:prstGeom>
          <a:gradFill>
            <a:gsLst>
              <a:gs pos="0">
                <a:srgbClr val="51AB2A"/>
              </a:gs>
              <a:gs pos="100000">
                <a:srgbClr val="203E13"/>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s-419" sz="2500">
                <a:solidFill>
                  <a:schemeClr val="lt1"/>
                </a:solidFill>
                <a:latin typeface="Lato"/>
                <a:ea typeface="Lato"/>
                <a:cs typeface="Lato"/>
                <a:sym typeface="Lato"/>
              </a:rPr>
              <a:t>Creación </a:t>
            </a:r>
            <a:endParaRPr b="1" sz="2600">
              <a:solidFill>
                <a:schemeClr val="lt1"/>
              </a:solidFill>
              <a:latin typeface="Lato"/>
              <a:ea typeface="Lato"/>
              <a:cs typeface="Lato"/>
              <a:sym typeface="Lato"/>
            </a:endParaRPr>
          </a:p>
        </p:txBody>
      </p:sp>
      <p:sp>
        <p:nvSpPr>
          <p:cNvPr id="951" name="Google Shape;951;p50"/>
          <p:cNvSpPr txBox="1"/>
          <p:nvPr/>
        </p:nvSpPr>
        <p:spPr>
          <a:xfrm>
            <a:off x="319875" y="3132750"/>
            <a:ext cx="3199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500">
                <a:solidFill>
                  <a:schemeClr val="lt1"/>
                </a:solidFill>
                <a:latin typeface="Lato"/>
                <a:ea typeface="Lato"/>
                <a:cs typeface="Lato"/>
                <a:sym typeface="Lato"/>
              </a:rPr>
              <a:t>Abstract Factory </a:t>
            </a:r>
            <a:endParaRPr sz="2500">
              <a:solidFill>
                <a:schemeClr val="lt1"/>
              </a:solidFill>
              <a:latin typeface="Lato"/>
              <a:ea typeface="Lato"/>
              <a:cs typeface="Lato"/>
              <a:sym typeface="Lato"/>
            </a:endParaRPr>
          </a:p>
        </p:txBody>
      </p:sp>
      <p:sp>
        <p:nvSpPr>
          <p:cNvPr id="952" name="Google Shape;952;p50"/>
          <p:cNvSpPr txBox="1"/>
          <p:nvPr/>
        </p:nvSpPr>
        <p:spPr>
          <a:xfrm>
            <a:off x="2823275" y="4011550"/>
            <a:ext cx="31995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2500">
                <a:solidFill>
                  <a:schemeClr val="lt1"/>
                </a:solidFill>
                <a:latin typeface="Lato"/>
                <a:ea typeface="Lato"/>
                <a:cs typeface="Lato"/>
                <a:sym typeface="Lato"/>
              </a:rPr>
              <a:t>Simple Factory </a:t>
            </a:r>
            <a:endParaRPr sz="2500">
              <a:solidFill>
                <a:schemeClr val="lt1"/>
              </a:solidFill>
              <a:latin typeface="Lato"/>
              <a:ea typeface="Lato"/>
              <a:cs typeface="Lato"/>
              <a:sym typeface="Lato"/>
            </a:endParaRPr>
          </a:p>
        </p:txBody>
      </p:sp>
      <p:sp>
        <p:nvSpPr>
          <p:cNvPr id="953" name="Google Shape;953;p50"/>
          <p:cNvSpPr txBox="1"/>
          <p:nvPr/>
        </p:nvSpPr>
        <p:spPr>
          <a:xfrm>
            <a:off x="6335450" y="3132750"/>
            <a:ext cx="3199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500">
                <a:solidFill>
                  <a:schemeClr val="lt1"/>
                </a:solidFill>
                <a:latin typeface="Lato"/>
                <a:ea typeface="Lato"/>
                <a:cs typeface="Lato"/>
                <a:sym typeface="Lato"/>
              </a:rPr>
              <a:t>Factory Method </a:t>
            </a:r>
            <a:endParaRPr sz="25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51"/>
                                        </p:tgtEl>
                                        <p:attrNameLst>
                                          <p:attrName>style.visibility</p:attrName>
                                        </p:attrNameLst>
                                      </p:cBhvr>
                                      <p:to>
                                        <p:strVal val="visible"/>
                                      </p:to>
                                    </p:set>
                                    <p:anim calcmode="lin" valueType="num">
                                      <p:cBhvr additive="base">
                                        <p:cTn dur="1000"/>
                                        <p:tgtEl>
                                          <p:spTgt spid="95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953"/>
                                        </p:tgtEl>
                                        <p:attrNameLst>
                                          <p:attrName>style.visibility</p:attrName>
                                        </p:attrNameLst>
                                      </p:cBhvr>
                                      <p:to>
                                        <p:strVal val="visible"/>
                                      </p:to>
                                    </p:set>
                                    <p:anim calcmode="lin" valueType="num">
                                      <p:cBhvr additive="base">
                                        <p:cTn dur="1000"/>
                                        <p:tgtEl>
                                          <p:spTgt spid="953"/>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952"/>
                                        </p:tgtEl>
                                        <p:attrNameLst>
                                          <p:attrName>style.visibility</p:attrName>
                                        </p:attrNameLst>
                                      </p:cBhvr>
                                      <p:to>
                                        <p:strVal val="visible"/>
                                      </p:to>
                                    </p:set>
                                    <p:anim calcmode="lin" valueType="num">
                                      <p:cBhvr additive="base">
                                        <p:cTn dur="1000"/>
                                        <p:tgtEl>
                                          <p:spTgt spid="95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952"/>
                                        </p:tgtEl>
                                      </p:cBhvr>
                                    </p:animEffect>
                                    <p:set>
                                      <p:cBhvr>
                                        <p:cTn dur="1" fill="hold">
                                          <p:stCondLst>
                                            <p:cond delay="500"/>
                                          </p:stCondLst>
                                        </p:cTn>
                                        <p:tgtEl>
                                          <p:spTgt spid="95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sp>
        <p:nvSpPr>
          <p:cNvPr id="958" name="Google Shape;958;p5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sz="3200">
                <a:latin typeface="Century"/>
                <a:ea typeface="Century"/>
                <a:cs typeface="Century"/>
                <a:sym typeface="Century"/>
              </a:rPr>
              <a:t>Abstract Factory</a:t>
            </a:r>
            <a:endParaRPr sz="3200">
              <a:latin typeface="Century"/>
              <a:ea typeface="Century"/>
              <a:cs typeface="Century"/>
              <a:sym typeface="Century"/>
            </a:endParaRPr>
          </a:p>
        </p:txBody>
      </p:sp>
      <p:sp>
        <p:nvSpPr>
          <p:cNvPr id="959" name="Google Shape;959;p51"/>
          <p:cNvSpPr txBox="1"/>
          <p:nvPr>
            <p:ph idx="1" type="body"/>
          </p:nvPr>
        </p:nvSpPr>
        <p:spPr>
          <a:xfrm>
            <a:off x="650500" y="1524425"/>
            <a:ext cx="4223400" cy="1214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419" sz="1600">
                <a:latin typeface="Roboto"/>
                <a:ea typeface="Roboto"/>
                <a:cs typeface="Roboto"/>
                <a:sym typeface="Roboto"/>
              </a:rPr>
              <a:t>C</a:t>
            </a:r>
            <a:r>
              <a:rPr lang="es-419" sz="1600">
                <a:latin typeface="Roboto"/>
                <a:ea typeface="Roboto"/>
                <a:cs typeface="Roboto"/>
                <a:sym typeface="Roboto"/>
              </a:rPr>
              <a:t>rear familias de objetos relacionados sin preocuparse por los detalles de cómo se crean esos objetos.</a:t>
            </a:r>
            <a:endParaRPr sz="1700"/>
          </a:p>
        </p:txBody>
      </p:sp>
      <p:sp>
        <p:nvSpPr>
          <p:cNvPr id="960" name="Google Shape;960;p51"/>
          <p:cNvSpPr txBox="1"/>
          <p:nvPr/>
        </p:nvSpPr>
        <p:spPr>
          <a:xfrm>
            <a:off x="650500" y="2571750"/>
            <a:ext cx="3105600" cy="197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300">
                <a:solidFill>
                  <a:schemeClr val="lt1"/>
                </a:solidFill>
                <a:latin typeface="Lato"/>
                <a:ea typeface="Lato"/>
                <a:cs typeface="Lato"/>
                <a:sym typeface="Lato"/>
              </a:rPr>
              <a:t>Se usa: </a:t>
            </a:r>
            <a:endParaRPr sz="2300">
              <a:solidFill>
                <a:schemeClr val="lt1"/>
              </a:solidFill>
              <a:latin typeface="Lato"/>
              <a:ea typeface="Lato"/>
              <a:cs typeface="Lato"/>
              <a:sym typeface="Lato"/>
            </a:endParaRPr>
          </a:p>
          <a:p>
            <a:pPr indent="0" lvl="0" marL="0" rtl="0" algn="l">
              <a:spcBef>
                <a:spcPts val="0"/>
              </a:spcBef>
              <a:spcAft>
                <a:spcPts val="0"/>
              </a:spcAft>
              <a:buNone/>
            </a:pPr>
            <a:r>
              <a:rPr lang="es-419">
                <a:solidFill>
                  <a:schemeClr val="lt1"/>
                </a:solidFill>
                <a:latin typeface="Lato"/>
                <a:ea typeface="Lato"/>
                <a:cs typeface="Lato"/>
                <a:sym typeface="Lato"/>
              </a:rPr>
              <a:t> Cuando tenemos 2 o más objetos los cuales están trabajando juntos formando un grupo o kits que pueden ser creado por el código del cliente </a:t>
            </a:r>
            <a:endParaRPr>
              <a:solidFill>
                <a:schemeClr val="lt1"/>
              </a:solidFill>
              <a:latin typeface="Lato"/>
              <a:ea typeface="Lato"/>
              <a:cs typeface="Lato"/>
              <a:sym typeface="Lato"/>
            </a:endParaRPr>
          </a:p>
          <a:p>
            <a:pPr indent="0" lvl="0" marL="0" rtl="0" algn="l">
              <a:spcBef>
                <a:spcPts val="0"/>
              </a:spcBef>
              <a:spcAft>
                <a:spcPts val="0"/>
              </a:spcAft>
              <a:buNone/>
            </a:pPr>
            <a:r>
              <a:t/>
            </a:r>
            <a:endParaRPr sz="2300">
              <a:solidFill>
                <a:schemeClr val="lt1"/>
              </a:solidFill>
              <a:latin typeface="Lato"/>
              <a:ea typeface="Lato"/>
              <a:cs typeface="Lato"/>
              <a:sym typeface="Lato"/>
            </a:endParaRPr>
          </a:p>
        </p:txBody>
      </p:sp>
      <p:pic>
        <p:nvPicPr>
          <p:cNvPr id="961" name="Google Shape;961;p51"/>
          <p:cNvPicPr preferRelativeResize="0"/>
          <p:nvPr/>
        </p:nvPicPr>
        <p:blipFill>
          <a:blip r:embed="rId3">
            <a:alphaModFix/>
          </a:blip>
          <a:stretch>
            <a:fillRect/>
          </a:stretch>
        </p:blipFill>
        <p:spPr>
          <a:xfrm>
            <a:off x="4977775" y="1223025"/>
            <a:ext cx="3965299" cy="295717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960"/>
                                        </p:tgtEl>
                                        <p:attrNameLst>
                                          <p:attrName>style.visibility</p:attrName>
                                        </p:attrNameLst>
                                      </p:cBhvr>
                                      <p:to>
                                        <p:strVal val="visible"/>
                                      </p:to>
                                    </p:set>
                                    <p:anim calcmode="lin" valueType="num">
                                      <p:cBhvr additive="base">
                                        <p:cTn dur="1000"/>
                                        <p:tgtEl>
                                          <p:spTgt spid="960"/>
                                        </p:tgtEl>
                                        <p:attrNameLst>
                                          <p:attrName>ppt_w</p:attrName>
                                        </p:attrNameLst>
                                      </p:cBhvr>
                                      <p:tavLst>
                                        <p:tav fmla="" tm="0">
                                          <p:val>
                                            <p:strVal val="0"/>
                                          </p:val>
                                        </p:tav>
                                        <p:tav fmla="" tm="100000">
                                          <p:val>
                                            <p:strVal val="#ppt_w"/>
                                          </p:val>
                                        </p:tav>
                                      </p:tavLst>
                                    </p:anim>
                                    <p:anim calcmode="lin" valueType="num">
                                      <p:cBhvr additive="base">
                                        <p:cTn dur="1000"/>
                                        <p:tgtEl>
                                          <p:spTgt spid="960"/>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965" name="Shape 965"/>
        <p:cNvGrpSpPr/>
        <p:nvPr/>
      </p:nvGrpSpPr>
      <p:grpSpPr>
        <a:xfrm>
          <a:off x="0" y="0"/>
          <a:ext cx="0" cy="0"/>
          <a:chOff x="0" y="0"/>
          <a:chExt cx="0" cy="0"/>
        </a:xfrm>
      </p:grpSpPr>
      <p:sp>
        <p:nvSpPr>
          <p:cNvPr id="966" name="Google Shape;966;p5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sz="2900"/>
              <a:t>Estructura </a:t>
            </a:r>
            <a:endParaRPr sz="2900"/>
          </a:p>
        </p:txBody>
      </p:sp>
      <p:pic>
        <p:nvPicPr>
          <p:cNvPr id="967" name="Google Shape;967;p52"/>
          <p:cNvPicPr preferRelativeResize="0"/>
          <p:nvPr/>
        </p:nvPicPr>
        <p:blipFill>
          <a:blip r:embed="rId3">
            <a:alphaModFix/>
          </a:blip>
          <a:stretch>
            <a:fillRect/>
          </a:stretch>
        </p:blipFill>
        <p:spPr>
          <a:xfrm>
            <a:off x="1176400" y="1103975"/>
            <a:ext cx="2421150" cy="731250"/>
          </a:xfrm>
          <a:prstGeom prst="rect">
            <a:avLst/>
          </a:prstGeom>
          <a:noFill/>
          <a:ln>
            <a:noFill/>
          </a:ln>
        </p:spPr>
      </p:pic>
      <p:pic>
        <p:nvPicPr>
          <p:cNvPr id="968" name="Google Shape;968;p52"/>
          <p:cNvPicPr preferRelativeResize="0"/>
          <p:nvPr/>
        </p:nvPicPr>
        <p:blipFill>
          <a:blip r:embed="rId4">
            <a:alphaModFix/>
          </a:blip>
          <a:stretch>
            <a:fillRect/>
          </a:stretch>
        </p:blipFill>
        <p:spPr>
          <a:xfrm>
            <a:off x="3705375" y="447675"/>
            <a:ext cx="2552881" cy="3530850"/>
          </a:xfrm>
          <a:prstGeom prst="rect">
            <a:avLst/>
          </a:prstGeom>
          <a:noFill/>
          <a:ln>
            <a:noFill/>
          </a:ln>
        </p:spPr>
      </p:pic>
      <p:pic>
        <p:nvPicPr>
          <p:cNvPr id="969" name="Google Shape;969;p52"/>
          <p:cNvPicPr preferRelativeResize="0"/>
          <p:nvPr/>
        </p:nvPicPr>
        <p:blipFill>
          <a:blip r:embed="rId5">
            <a:alphaModFix/>
          </a:blip>
          <a:stretch>
            <a:fillRect/>
          </a:stretch>
        </p:blipFill>
        <p:spPr>
          <a:xfrm>
            <a:off x="1297500" y="1936175"/>
            <a:ext cx="1316600" cy="1190900"/>
          </a:xfrm>
          <a:prstGeom prst="rect">
            <a:avLst/>
          </a:prstGeom>
          <a:noFill/>
          <a:ln>
            <a:noFill/>
          </a:ln>
        </p:spPr>
      </p:pic>
      <p:pic>
        <p:nvPicPr>
          <p:cNvPr id="970" name="Google Shape;970;p52"/>
          <p:cNvPicPr preferRelativeResize="0"/>
          <p:nvPr/>
        </p:nvPicPr>
        <p:blipFill>
          <a:blip r:embed="rId6">
            <a:alphaModFix/>
          </a:blip>
          <a:stretch>
            <a:fillRect/>
          </a:stretch>
        </p:blipFill>
        <p:spPr>
          <a:xfrm>
            <a:off x="6366075" y="447675"/>
            <a:ext cx="2699124" cy="3471801"/>
          </a:xfrm>
          <a:prstGeom prst="rect">
            <a:avLst/>
          </a:prstGeom>
          <a:noFill/>
          <a:ln>
            <a:noFill/>
          </a:ln>
        </p:spPr>
      </p:pic>
      <p:pic>
        <p:nvPicPr>
          <p:cNvPr id="971" name="Google Shape;971;p52"/>
          <p:cNvPicPr preferRelativeResize="0"/>
          <p:nvPr/>
        </p:nvPicPr>
        <p:blipFill>
          <a:blip r:embed="rId7">
            <a:alphaModFix/>
          </a:blip>
          <a:stretch>
            <a:fillRect/>
          </a:stretch>
        </p:blipFill>
        <p:spPr>
          <a:xfrm>
            <a:off x="168300" y="3391075"/>
            <a:ext cx="3325401" cy="13370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967"/>
                                        </p:tgtEl>
                                        <p:attrNameLst>
                                          <p:attrName>style.visibility</p:attrName>
                                        </p:attrNameLst>
                                      </p:cBhvr>
                                      <p:to>
                                        <p:strVal val="visible"/>
                                      </p:to>
                                    </p:set>
                                    <p:anim calcmode="lin" valueType="num">
                                      <p:cBhvr additive="base">
                                        <p:cTn dur="1000"/>
                                        <p:tgtEl>
                                          <p:spTgt spid="967"/>
                                        </p:tgtEl>
                                        <p:attrNameLst>
                                          <p:attrName>ppt_w</p:attrName>
                                        </p:attrNameLst>
                                      </p:cBhvr>
                                      <p:tavLst>
                                        <p:tav fmla="" tm="0">
                                          <p:val>
                                            <p:strVal val="0"/>
                                          </p:val>
                                        </p:tav>
                                        <p:tav fmla="" tm="100000">
                                          <p:val>
                                            <p:strVal val="#ppt_w"/>
                                          </p:val>
                                        </p:tav>
                                      </p:tavLst>
                                    </p:anim>
                                    <p:anim calcmode="lin" valueType="num">
                                      <p:cBhvr additive="base">
                                        <p:cTn dur="1000"/>
                                        <p:tgtEl>
                                          <p:spTgt spid="967"/>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968"/>
                                        </p:tgtEl>
                                        <p:attrNameLst>
                                          <p:attrName>style.visibility</p:attrName>
                                        </p:attrNameLst>
                                      </p:cBhvr>
                                      <p:to>
                                        <p:strVal val="visible"/>
                                      </p:to>
                                    </p:set>
                                    <p:anim calcmode="lin" valueType="num">
                                      <p:cBhvr additive="base">
                                        <p:cTn dur="1000"/>
                                        <p:tgtEl>
                                          <p:spTgt spid="968"/>
                                        </p:tgtEl>
                                        <p:attrNameLst>
                                          <p:attrName>ppt_w</p:attrName>
                                        </p:attrNameLst>
                                      </p:cBhvr>
                                      <p:tavLst>
                                        <p:tav fmla="" tm="0">
                                          <p:val>
                                            <p:strVal val="0"/>
                                          </p:val>
                                        </p:tav>
                                        <p:tav fmla="" tm="100000">
                                          <p:val>
                                            <p:strVal val="#ppt_w"/>
                                          </p:val>
                                        </p:tav>
                                      </p:tavLst>
                                    </p:anim>
                                    <p:anim calcmode="lin" valueType="num">
                                      <p:cBhvr additive="base">
                                        <p:cTn dur="1000"/>
                                        <p:tgtEl>
                                          <p:spTgt spid="968"/>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969"/>
                                        </p:tgtEl>
                                        <p:attrNameLst>
                                          <p:attrName>style.visibility</p:attrName>
                                        </p:attrNameLst>
                                      </p:cBhvr>
                                      <p:to>
                                        <p:strVal val="visible"/>
                                      </p:to>
                                    </p:set>
                                    <p:anim calcmode="lin" valueType="num">
                                      <p:cBhvr additive="base">
                                        <p:cTn dur="1000"/>
                                        <p:tgtEl>
                                          <p:spTgt spid="969"/>
                                        </p:tgtEl>
                                        <p:attrNameLst>
                                          <p:attrName>ppt_w</p:attrName>
                                        </p:attrNameLst>
                                      </p:cBhvr>
                                      <p:tavLst>
                                        <p:tav fmla="" tm="0">
                                          <p:val>
                                            <p:strVal val="0"/>
                                          </p:val>
                                        </p:tav>
                                        <p:tav fmla="" tm="100000">
                                          <p:val>
                                            <p:strVal val="#ppt_w"/>
                                          </p:val>
                                        </p:tav>
                                      </p:tavLst>
                                    </p:anim>
                                    <p:anim calcmode="lin" valueType="num">
                                      <p:cBhvr additive="base">
                                        <p:cTn dur="1000"/>
                                        <p:tgtEl>
                                          <p:spTgt spid="969"/>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970"/>
                                        </p:tgtEl>
                                        <p:attrNameLst>
                                          <p:attrName>style.visibility</p:attrName>
                                        </p:attrNameLst>
                                      </p:cBhvr>
                                      <p:to>
                                        <p:strVal val="visible"/>
                                      </p:to>
                                    </p:set>
                                    <p:anim calcmode="lin" valueType="num">
                                      <p:cBhvr additive="base">
                                        <p:cTn dur="1000"/>
                                        <p:tgtEl>
                                          <p:spTgt spid="970"/>
                                        </p:tgtEl>
                                        <p:attrNameLst>
                                          <p:attrName>ppt_w</p:attrName>
                                        </p:attrNameLst>
                                      </p:cBhvr>
                                      <p:tavLst>
                                        <p:tav fmla="" tm="0">
                                          <p:val>
                                            <p:strVal val="0"/>
                                          </p:val>
                                        </p:tav>
                                        <p:tav fmla="" tm="100000">
                                          <p:val>
                                            <p:strVal val="#ppt_w"/>
                                          </p:val>
                                        </p:tav>
                                      </p:tavLst>
                                    </p:anim>
                                    <p:anim calcmode="lin" valueType="num">
                                      <p:cBhvr additive="base">
                                        <p:cTn dur="1000"/>
                                        <p:tgtEl>
                                          <p:spTgt spid="970"/>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971"/>
                                        </p:tgtEl>
                                        <p:attrNameLst>
                                          <p:attrName>style.visibility</p:attrName>
                                        </p:attrNameLst>
                                      </p:cBhvr>
                                      <p:to>
                                        <p:strVal val="visible"/>
                                      </p:to>
                                    </p:set>
                                    <p:anim calcmode="lin" valueType="num">
                                      <p:cBhvr additive="base">
                                        <p:cTn dur="1000"/>
                                        <p:tgtEl>
                                          <p:spTgt spid="971"/>
                                        </p:tgtEl>
                                        <p:attrNameLst>
                                          <p:attrName>ppt_w</p:attrName>
                                        </p:attrNameLst>
                                      </p:cBhvr>
                                      <p:tavLst>
                                        <p:tav fmla="" tm="0">
                                          <p:val>
                                            <p:strVal val="0"/>
                                          </p:val>
                                        </p:tav>
                                        <p:tav fmla="" tm="100000">
                                          <p:val>
                                            <p:strVal val="#ppt_w"/>
                                          </p:val>
                                        </p:tav>
                                      </p:tavLst>
                                    </p:anim>
                                    <p:anim calcmode="lin" valueType="num">
                                      <p:cBhvr additive="base">
                                        <p:cTn dur="1000"/>
                                        <p:tgtEl>
                                          <p:spTgt spid="97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53"/>
          <p:cNvSpPr txBox="1"/>
          <p:nvPr>
            <p:ph type="title"/>
          </p:nvPr>
        </p:nvSpPr>
        <p:spPr>
          <a:xfrm>
            <a:off x="300875" y="312225"/>
            <a:ext cx="4276500" cy="20232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419"/>
              <a:t>FACTORY</a:t>
            </a:r>
            <a:endParaRPr/>
          </a:p>
          <a:p>
            <a:pPr indent="0" lvl="0" marL="0" rtl="0" algn="l">
              <a:spcBef>
                <a:spcPts val="0"/>
              </a:spcBef>
              <a:spcAft>
                <a:spcPts val="0"/>
              </a:spcAft>
              <a:buNone/>
            </a:pPr>
            <a:r>
              <a:rPr lang="es-419"/>
              <a:t>METHOD</a:t>
            </a:r>
            <a:endParaRPr/>
          </a:p>
        </p:txBody>
      </p:sp>
      <p:sp>
        <p:nvSpPr>
          <p:cNvPr id="977" name="Google Shape;977;p53"/>
          <p:cNvSpPr txBox="1"/>
          <p:nvPr>
            <p:ph idx="1" type="subTitle"/>
          </p:nvPr>
        </p:nvSpPr>
        <p:spPr>
          <a:xfrm>
            <a:off x="300875" y="2228725"/>
            <a:ext cx="3647100" cy="15246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rPr lang="es-419"/>
              <a:t>P</a:t>
            </a:r>
            <a:r>
              <a:rPr lang="es-419"/>
              <a:t>roporciona una interfaz para crear objetos en una superclase, mientras permite a las subclases alterar el tipo de objetos que se crearán.</a:t>
            </a:r>
            <a:endParaRPr/>
          </a:p>
        </p:txBody>
      </p:sp>
      <p:grpSp>
        <p:nvGrpSpPr>
          <p:cNvPr id="978" name="Google Shape;978;p53"/>
          <p:cNvGrpSpPr/>
          <p:nvPr/>
        </p:nvGrpSpPr>
        <p:grpSpPr>
          <a:xfrm>
            <a:off x="5063525" y="1171325"/>
            <a:ext cx="3536359" cy="3107407"/>
            <a:chOff x="5063525" y="1171325"/>
            <a:chExt cx="3536359" cy="3107407"/>
          </a:xfrm>
        </p:grpSpPr>
        <p:sp>
          <p:nvSpPr>
            <p:cNvPr id="979" name="Google Shape;979;p53"/>
            <p:cNvSpPr/>
            <p:nvPr/>
          </p:nvSpPr>
          <p:spPr>
            <a:xfrm>
              <a:off x="5063525" y="2009045"/>
              <a:ext cx="3536359" cy="2269687"/>
            </a:xfrm>
            <a:custGeom>
              <a:rect b="b" l="l" r="r" t="t"/>
              <a:pathLst>
                <a:path extrusionOk="0" h="83760" w="130505">
                  <a:moveTo>
                    <a:pt x="74730" y="1"/>
                  </a:moveTo>
                  <a:cubicBezTo>
                    <a:pt x="74248" y="1"/>
                    <a:pt x="73766" y="126"/>
                    <a:pt x="73331" y="376"/>
                  </a:cubicBezTo>
                  <a:lnTo>
                    <a:pt x="1834" y="42190"/>
                  </a:lnTo>
                  <a:cubicBezTo>
                    <a:pt x="12" y="43262"/>
                    <a:pt x="0" y="45893"/>
                    <a:pt x="1822" y="46965"/>
                  </a:cubicBezTo>
                  <a:lnTo>
                    <a:pt x="63556" y="83374"/>
                  </a:lnTo>
                  <a:cubicBezTo>
                    <a:pt x="63987" y="83631"/>
                    <a:pt x="64472" y="83759"/>
                    <a:pt x="64958" y="83759"/>
                  </a:cubicBezTo>
                  <a:cubicBezTo>
                    <a:pt x="65437" y="83759"/>
                    <a:pt x="65916" y="83634"/>
                    <a:pt x="66342" y="83386"/>
                  </a:cubicBezTo>
                  <a:lnTo>
                    <a:pt x="128600" y="47227"/>
                  </a:lnTo>
                  <a:cubicBezTo>
                    <a:pt x="130410" y="46179"/>
                    <a:pt x="130445" y="43571"/>
                    <a:pt x="128647" y="42476"/>
                  </a:cubicBezTo>
                  <a:lnTo>
                    <a:pt x="126957" y="41440"/>
                  </a:lnTo>
                  <a:cubicBezTo>
                    <a:pt x="125171" y="40357"/>
                    <a:pt x="125195" y="37749"/>
                    <a:pt x="127004" y="36690"/>
                  </a:cubicBezTo>
                  <a:lnTo>
                    <a:pt x="128683" y="35713"/>
                  </a:lnTo>
                  <a:cubicBezTo>
                    <a:pt x="130505" y="34642"/>
                    <a:pt x="130505" y="31999"/>
                    <a:pt x="128683" y="30927"/>
                  </a:cubicBezTo>
                  <a:lnTo>
                    <a:pt x="76129" y="376"/>
                  </a:lnTo>
                  <a:cubicBezTo>
                    <a:pt x="75694" y="126"/>
                    <a:pt x="75212" y="1"/>
                    <a:pt x="747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3"/>
            <p:cNvSpPr/>
            <p:nvPr/>
          </p:nvSpPr>
          <p:spPr>
            <a:xfrm>
              <a:off x="6679947" y="2623203"/>
              <a:ext cx="621752" cy="1239873"/>
            </a:xfrm>
            <a:custGeom>
              <a:rect b="b" l="l" r="r" t="t"/>
              <a:pathLst>
                <a:path extrusionOk="0" h="45756" w="22945">
                  <a:moveTo>
                    <a:pt x="1" y="0"/>
                  </a:moveTo>
                  <a:lnTo>
                    <a:pt x="1" y="32409"/>
                  </a:lnTo>
                  <a:lnTo>
                    <a:pt x="22825" y="45756"/>
                  </a:lnTo>
                  <a:lnTo>
                    <a:pt x="22944" y="13466"/>
                  </a:lnTo>
                  <a:lnTo>
                    <a:pt x="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3"/>
            <p:cNvSpPr/>
            <p:nvPr/>
          </p:nvSpPr>
          <p:spPr>
            <a:xfrm>
              <a:off x="6671573" y="2614803"/>
              <a:ext cx="638173" cy="1256348"/>
            </a:xfrm>
            <a:custGeom>
              <a:rect b="b" l="l" r="r" t="t"/>
              <a:pathLst>
                <a:path extrusionOk="0" h="46364" w="23551">
                  <a:moveTo>
                    <a:pt x="607" y="834"/>
                  </a:moveTo>
                  <a:lnTo>
                    <a:pt x="22944" y="13943"/>
                  </a:lnTo>
                  <a:lnTo>
                    <a:pt x="22824" y="45542"/>
                  </a:lnTo>
                  <a:lnTo>
                    <a:pt x="607" y="32540"/>
                  </a:lnTo>
                  <a:lnTo>
                    <a:pt x="607" y="834"/>
                  </a:lnTo>
                  <a:close/>
                  <a:moveTo>
                    <a:pt x="306" y="0"/>
                  </a:moveTo>
                  <a:cubicBezTo>
                    <a:pt x="147" y="0"/>
                    <a:pt x="0" y="132"/>
                    <a:pt x="0" y="310"/>
                  </a:cubicBezTo>
                  <a:lnTo>
                    <a:pt x="0" y="32719"/>
                  </a:lnTo>
                  <a:cubicBezTo>
                    <a:pt x="0" y="32826"/>
                    <a:pt x="60" y="32921"/>
                    <a:pt x="155" y="32981"/>
                  </a:cubicBezTo>
                  <a:lnTo>
                    <a:pt x="22979" y="46328"/>
                  </a:lnTo>
                  <a:cubicBezTo>
                    <a:pt x="23015" y="46351"/>
                    <a:pt x="23074" y="46363"/>
                    <a:pt x="23122" y="46363"/>
                  </a:cubicBezTo>
                  <a:lnTo>
                    <a:pt x="23134" y="46363"/>
                  </a:lnTo>
                  <a:cubicBezTo>
                    <a:pt x="23301" y="46363"/>
                    <a:pt x="23432" y="46232"/>
                    <a:pt x="23432" y="46066"/>
                  </a:cubicBezTo>
                  <a:lnTo>
                    <a:pt x="23551" y="13776"/>
                  </a:lnTo>
                  <a:cubicBezTo>
                    <a:pt x="23551" y="13669"/>
                    <a:pt x="23491" y="13562"/>
                    <a:pt x="23408" y="13514"/>
                  </a:cubicBezTo>
                  <a:lnTo>
                    <a:pt x="465" y="48"/>
                  </a:lnTo>
                  <a:cubicBezTo>
                    <a:pt x="414" y="15"/>
                    <a:pt x="359" y="0"/>
                    <a:pt x="306" y="0"/>
                  </a:cubicBezTo>
                  <a:close/>
                </a:path>
              </a:pathLst>
            </a:custGeom>
            <a:solidFill>
              <a:srgbClr val="2F31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3"/>
            <p:cNvSpPr/>
            <p:nvPr/>
          </p:nvSpPr>
          <p:spPr>
            <a:xfrm>
              <a:off x="7300393" y="2398314"/>
              <a:ext cx="1001469" cy="1464755"/>
            </a:xfrm>
            <a:custGeom>
              <a:rect b="b" l="l" r="r" t="t"/>
              <a:pathLst>
                <a:path extrusionOk="0" h="54055" w="36958">
                  <a:moveTo>
                    <a:pt x="36957" y="0"/>
                  </a:moveTo>
                  <a:lnTo>
                    <a:pt x="120" y="21765"/>
                  </a:lnTo>
                  <a:lnTo>
                    <a:pt x="0" y="54055"/>
                  </a:lnTo>
                  <a:lnTo>
                    <a:pt x="36957" y="32564"/>
                  </a:lnTo>
                  <a:lnTo>
                    <a:pt x="369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3"/>
            <p:cNvSpPr/>
            <p:nvPr/>
          </p:nvSpPr>
          <p:spPr>
            <a:xfrm>
              <a:off x="7292317" y="2390049"/>
              <a:ext cx="1017918" cy="1481095"/>
            </a:xfrm>
            <a:custGeom>
              <a:rect b="b" l="l" r="r" t="t"/>
              <a:pathLst>
                <a:path extrusionOk="0" h="54658" w="37565">
                  <a:moveTo>
                    <a:pt x="36958" y="841"/>
                  </a:moveTo>
                  <a:lnTo>
                    <a:pt x="36958" y="32690"/>
                  </a:lnTo>
                  <a:lnTo>
                    <a:pt x="608" y="53836"/>
                  </a:lnTo>
                  <a:lnTo>
                    <a:pt x="727" y="22237"/>
                  </a:lnTo>
                  <a:lnTo>
                    <a:pt x="36958" y="841"/>
                  </a:lnTo>
                  <a:close/>
                  <a:moveTo>
                    <a:pt x="37256" y="1"/>
                  </a:moveTo>
                  <a:cubicBezTo>
                    <a:pt x="37204" y="1"/>
                    <a:pt x="37151" y="14"/>
                    <a:pt x="37101" y="44"/>
                  </a:cubicBezTo>
                  <a:lnTo>
                    <a:pt x="275" y="21808"/>
                  </a:lnTo>
                  <a:cubicBezTo>
                    <a:pt x="179" y="21856"/>
                    <a:pt x="120" y="21951"/>
                    <a:pt x="120" y="22058"/>
                  </a:cubicBezTo>
                  <a:lnTo>
                    <a:pt x="1" y="54360"/>
                  </a:lnTo>
                  <a:cubicBezTo>
                    <a:pt x="1" y="54467"/>
                    <a:pt x="60" y="54562"/>
                    <a:pt x="144" y="54622"/>
                  </a:cubicBezTo>
                  <a:cubicBezTo>
                    <a:pt x="191" y="54645"/>
                    <a:pt x="251" y="54657"/>
                    <a:pt x="298" y="54657"/>
                  </a:cubicBezTo>
                  <a:cubicBezTo>
                    <a:pt x="346" y="54657"/>
                    <a:pt x="406" y="54645"/>
                    <a:pt x="453" y="54622"/>
                  </a:cubicBezTo>
                  <a:lnTo>
                    <a:pt x="37410" y="33131"/>
                  </a:lnTo>
                  <a:cubicBezTo>
                    <a:pt x="37505" y="33071"/>
                    <a:pt x="37565" y="32976"/>
                    <a:pt x="37565" y="32869"/>
                  </a:cubicBezTo>
                  <a:lnTo>
                    <a:pt x="37565" y="305"/>
                  </a:lnTo>
                  <a:cubicBezTo>
                    <a:pt x="37565" y="126"/>
                    <a:pt x="37416" y="1"/>
                    <a:pt x="37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3"/>
            <p:cNvSpPr/>
            <p:nvPr/>
          </p:nvSpPr>
          <p:spPr>
            <a:xfrm>
              <a:off x="6681898" y="2034057"/>
              <a:ext cx="1619618" cy="954049"/>
            </a:xfrm>
            <a:custGeom>
              <a:rect b="b" l="l" r="r" t="t"/>
              <a:pathLst>
                <a:path extrusionOk="0" h="35208" w="59770">
                  <a:moveTo>
                    <a:pt x="36612" y="0"/>
                  </a:moveTo>
                  <a:lnTo>
                    <a:pt x="0" y="21741"/>
                  </a:lnTo>
                  <a:lnTo>
                    <a:pt x="22944" y="35207"/>
                  </a:lnTo>
                  <a:lnTo>
                    <a:pt x="59770" y="13454"/>
                  </a:lnTo>
                  <a:lnTo>
                    <a:pt x="366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3"/>
            <p:cNvSpPr/>
            <p:nvPr/>
          </p:nvSpPr>
          <p:spPr>
            <a:xfrm>
              <a:off x="6672197" y="2025982"/>
              <a:ext cx="1637394" cy="970172"/>
            </a:xfrm>
            <a:custGeom>
              <a:rect b="b" l="l" r="r" t="t"/>
              <a:pathLst>
                <a:path extrusionOk="0" h="35803" w="60426">
                  <a:moveTo>
                    <a:pt x="36970" y="644"/>
                  </a:moveTo>
                  <a:lnTo>
                    <a:pt x="59532" y="13764"/>
                  </a:lnTo>
                  <a:lnTo>
                    <a:pt x="23302" y="35148"/>
                  </a:lnTo>
                  <a:lnTo>
                    <a:pt x="953" y="22039"/>
                  </a:lnTo>
                  <a:lnTo>
                    <a:pt x="36970" y="644"/>
                  </a:lnTo>
                  <a:close/>
                  <a:moveTo>
                    <a:pt x="36959" y="1"/>
                  </a:moveTo>
                  <a:cubicBezTo>
                    <a:pt x="36907" y="1"/>
                    <a:pt x="36857" y="13"/>
                    <a:pt x="36815" y="36"/>
                  </a:cubicBezTo>
                  <a:lnTo>
                    <a:pt x="203" y="21777"/>
                  </a:lnTo>
                  <a:cubicBezTo>
                    <a:pt x="1" y="21896"/>
                    <a:pt x="1" y="22182"/>
                    <a:pt x="203" y="22301"/>
                  </a:cubicBezTo>
                  <a:lnTo>
                    <a:pt x="23159" y="35755"/>
                  </a:lnTo>
                  <a:cubicBezTo>
                    <a:pt x="23206" y="35791"/>
                    <a:pt x="23254" y="35803"/>
                    <a:pt x="23302" y="35803"/>
                  </a:cubicBezTo>
                  <a:cubicBezTo>
                    <a:pt x="23361" y="35803"/>
                    <a:pt x="23409" y="35791"/>
                    <a:pt x="23456" y="35755"/>
                  </a:cubicBezTo>
                  <a:lnTo>
                    <a:pt x="60282" y="14014"/>
                  </a:lnTo>
                  <a:cubicBezTo>
                    <a:pt x="60366" y="13967"/>
                    <a:pt x="60425" y="13860"/>
                    <a:pt x="60425" y="13752"/>
                  </a:cubicBezTo>
                  <a:cubicBezTo>
                    <a:pt x="60425" y="13645"/>
                    <a:pt x="60366" y="13550"/>
                    <a:pt x="60282" y="13502"/>
                  </a:cubicBezTo>
                  <a:lnTo>
                    <a:pt x="37113" y="36"/>
                  </a:lnTo>
                  <a:cubicBezTo>
                    <a:pt x="37065" y="13"/>
                    <a:pt x="37012" y="1"/>
                    <a:pt x="369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3"/>
            <p:cNvSpPr/>
            <p:nvPr/>
          </p:nvSpPr>
          <p:spPr>
            <a:xfrm>
              <a:off x="7421062" y="3062306"/>
              <a:ext cx="750465" cy="587528"/>
            </a:xfrm>
            <a:custGeom>
              <a:rect b="b" l="l" r="r" t="t"/>
              <a:pathLst>
                <a:path extrusionOk="0" h="21682" w="27695">
                  <a:moveTo>
                    <a:pt x="27694" y="0"/>
                  </a:moveTo>
                  <a:lnTo>
                    <a:pt x="0" y="16086"/>
                  </a:lnTo>
                  <a:lnTo>
                    <a:pt x="0" y="21682"/>
                  </a:lnTo>
                  <a:lnTo>
                    <a:pt x="27635" y="5418"/>
                  </a:lnTo>
                  <a:lnTo>
                    <a:pt x="276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3"/>
            <p:cNvSpPr/>
            <p:nvPr/>
          </p:nvSpPr>
          <p:spPr>
            <a:xfrm>
              <a:off x="7421062" y="2771594"/>
              <a:ext cx="750465" cy="587555"/>
            </a:xfrm>
            <a:custGeom>
              <a:rect b="b" l="l" r="r" t="t"/>
              <a:pathLst>
                <a:path extrusionOk="0" h="21683" w="27695">
                  <a:moveTo>
                    <a:pt x="27694" y="1"/>
                  </a:moveTo>
                  <a:lnTo>
                    <a:pt x="0" y="16086"/>
                  </a:lnTo>
                  <a:lnTo>
                    <a:pt x="0" y="21682"/>
                  </a:lnTo>
                  <a:lnTo>
                    <a:pt x="27635" y="5418"/>
                  </a:lnTo>
                  <a:lnTo>
                    <a:pt x="276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3"/>
            <p:cNvSpPr/>
            <p:nvPr/>
          </p:nvSpPr>
          <p:spPr>
            <a:xfrm>
              <a:off x="7412987" y="3054041"/>
              <a:ext cx="766534" cy="603868"/>
            </a:xfrm>
            <a:custGeom>
              <a:rect b="b" l="l" r="r" t="t"/>
              <a:pathLst>
                <a:path extrusionOk="0" h="22285" w="28288">
                  <a:moveTo>
                    <a:pt x="27683" y="829"/>
                  </a:moveTo>
                  <a:lnTo>
                    <a:pt x="27623" y="5544"/>
                  </a:lnTo>
                  <a:lnTo>
                    <a:pt x="596" y="21451"/>
                  </a:lnTo>
                  <a:lnTo>
                    <a:pt x="596" y="16557"/>
                  </a:lnTo>
                  <a:lnTo>
                    <a:pt x="27683" y="829"/>
                  </a:lnTo>
                  <a:close/>
                  <a:moveTo>
                    <a:pt x="27991" y="1"/>
                  </a:moveTo>
                  <a:cubicBezTo>
                    <a:pt x="27940" y="1"/>
                    <a:pt x="27887" y="14"/>
                    <a:pt x="27838" y="44"/>
                  </a:cubicBezTo>
                  <a:lnTo>
                    <a:pt x="156" y="16129"/>
                  </a:lnTo>
                  <a:cubicBezTo>
                    <a:pt x="60" y="16176"/>
                    <a:pt x="1" y="16284"/>
                    <a:pt x="1" y="16391"/>
                  </a:cubicBezTo>
                  <a:lnTo>
                    <a:pt x="1" y="21987"/>
                  </a:lnTo>
                  <a:cubicBezTo>
                    <a:pt x="1" y="22094"/>
                    <a:pt x="60" y="22189"/>
                    <a:pt x="156" y="22249"/>
                  </a:cubicBezTo>
                  <a:cubicBezTo>
                    <a:pt x="203" y="22272"/>
                    <a:pt x="251" y="22284"/>
                    <a:pt x="298" y="22284"/>
                  </a:cubicBezTo>
                  <a:cubicBezTo>
                    <a:pt x="358" y="22284"/>
                    <a:pt x="406" y="22272"/>
                    <a:pt x="453" y="22249"/>
                  </a:cubicBezTo>
                  <a:lnTo>
                    <a:pt x="28076" y="5985"/>
                  </a:lnTo>
                  <a:cubicBezTo>
                    <a:pt x="28171" y="5925"/>
                    <a:pt x="28219" y="5830"/>
                    <a:pt x="28219" y="5723"/>
                  </a:cubicBezTo>
                  <a:lnTo>
                    <a:pt x="28278" y="305"/>
                  </a:lnTo>
                  <a:cubicBezTo>
                    <a:pt x="28287" y="126"/>
                    <a:pt x="28147" y="1"/>
                    <a:pt x="279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3"/>
            <p:cNvSpPr/>
            <p:nvPr/>
          </p:nvSpPr>
          <p:spPr>
            <a:xfrm>
              <a:off x="7412987" y="2763302"/>
              <a:ext cx="766290" cy="603895"/>
            </a:xfrm>
            <a:custGeom>
              <a:rect b="b" l="l" r="r" t="t"/>
              <a:pathLst>
                <a:path extrusionOk="0" h="22286" w="28279">
                  <a:moveTo>
                    <a:pt x="27683" y="831"/>
                  </a:moveTo>
                  <a:lnTo>
                    <a:pt x="27623" y="5558"/>
                  </a:lnTo>
                  <a:lnTo>
                    <a:pt x="596" y="21464"/>
                  </a:lnTo>
                  <a:lnTo>
                    <a:pt x="596" y="16571"/>
                  </a:lnTo>
                  <a:lnTo>
                    <a:pt x="27683" y="831"/>
                  </a:lnTo>
                  <a:close/>
                  <a:moveTo>
                    <a:pt x="27986" y="0"/>
                  </a:moveTo>
                  <a:cubicBezTo>
                    <a:pt x="27936" y="0"/>
                    <a:pt x="27885" y="15"/>
                    <a:pt x="27838" y="45"/>
                  </a:cubicBezTo>
                  <a:lnTo>
                    <a:pt x="156" y="16130"/>
                  </a:lnTo>
                  <a:cubicBezTo>
                    <a:pt x="60" y="16178"/>
                    <a:pt x="1" y="16273"/>
                    <a:pt x="1" y="16392"/>
                  </a:cubicBezTo>
                  <a:lnTo>
                    <a:pt x="1" y="21988"/>
                  </a:lnTo>
                  <a:cubicBezTo>
                    <a:pt x="1" y="22095"/>
                    <a:pt x="60" y="22191"/>
                    <a:pt x="156" y="22250"/>
                  </a:cubicBezTo>
                  <a:cubicBezTo>
                    <a:pt x="203" y="22274"/>
                    <a:pt x="251" y="22286"/>
                    <a:pt x="298" y="22286"/>
                  </a:cubicBezTo>
                  <a:cubicBezTo>
                    <a:pt x="358" y="22286"/>
                    <a:pt x="406" y="22274"/>
                    <a:pt x="453" y="22250"/>
                  </a:cubicBezTo>
                  <a:lnTo>
                    <a:pt x="28076" y="5974"/>
                  </a:lnTo>
                  <a:cubicBezTo>
                    <a:pt x="28171" y="5927"/>
                    <a:pt x="28219" y="5831"/>
                    <a:pt x="28219" y="5724"/>
                  </a:cubicBezTo>
                  <a:lnTo>
                    <a:pt x="28278" y="307"/>
                  </a:lnTo>
                  <a:cubicBezTo>
                    <a:pt x="28278" y="200"/>
                    <a:pt x="28230" y="93"/>
                    <a:pt x="28135" y="45"/>
                  </a:cubicBezTo>
                  <a:cubicBezTo>
                    <a:pt x="28088" y="15"/>
                    <a:pt x="28037" y="0"/>
                    <a:pt x="279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3"/>
            <p:cNvSpPr/>
            <p:nvPr/>
          </p:nvSpPr>
          <p:spPr>
            <a:xfrm>
              <a:off x="7513657" y="2106328"/>
              <a:ext cx="268780" cy="283602"/>
            </a:xfrm>
            <a:custGeom>
              <a:rect b="b" l="l" r="r" t="t"/>
              <a:pathLst>
                <a:path extrusionOk="0" h="10466" w="9919">
                  <a:moveTo>
                    <a:pt x="9918" y="0"/>
                  </a:moveTo>
                  <a:lnTo>
                    <a:pt x="24" y="12"/>
                  </a:lnTo>
                  <a:lnTo>
                    <a:pt x="0" y="7525"/>
                  </a:lnTo>
                  <a:cubicBezTo>
                    <a:pt x="0" y="9144"/>
                    <a:pt x="2227" y="10466"/>
                    <a:pt x="4977" y="10466"/>
                  </a:cubicBezTo>
                  <a:cubicBezTo>
                    <a:pt x="7728" y="10466"/>
                    <a:pt x="9895" y="9144"/>
                    <a:pt x="9895" y="7525"/>
                  </a:cubicBezTo>
                  <a:lnTo>
                    <a:pt x="9918" y="7061"/>
                  </a:lnTo>
                  <a:lnTo>
                    <a:pt x="99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3"/>
            <p:cNvSpPr/>
            <p:nvPr/>
          </p:nvSpPr>
          <p:spPr>
            <a:xfrm>
              <a:off x="7505257" y="2098090"/>
              <a:ext cx="285255" cy="299915"/>
            </a:xfrm>
            <a:custGeom>
              <a:rect b="b" l="l" r="r" t="t"/>
              <a:pathLst>
                <a:path extrusionOk="0" h="11068" w="10527">
                  <a:moveTo>
                    <a:pt x="10222" y="1"/>
                  </a:moveTo>
                  <a:cubicBezTo>
                    <a:pt x="10071" y="1"/>
                    <a:pt x="9919" y="102"/>
                    <a:pt x="9919" y="304"/>
                  </a:cubicBezTo>
                  <a:lnTo>
                    <a:pt x="9919" y="7341"/>
                  </a:lnTo>
                  <a:lnTo>
                    <a:pt x="9895" y="7829"/>
                  </a:lnTo>
                  <a:cubicBezTo>
                    <a:pt x="9895" y="9282"/>
                    <a:pt x="7823" y="10460"/>
                    <a:pt x="5275" y="10460"/>
                  </a:cubicBezTo>
                  <a:cubicBezTo>
                    <a:pt x="2739" y="10460"/>
                    <a:pt x="596" y="9258"/>
                    <a:pt x="596" y="7829"/>
                  </a:cubicBezTo>
                  <a:lnTo>
                    <a:pt x="632" y="316"/>
                  </a:lnTo>
                  <a:cubicBezTo>
                    <a:pt x="632" y="150"/>
                    <a:pt x="501" y="19"/>
                    <a:pt x="334" y="19"/>
                  </a:cubicBezTo>
                  <a:cubicBezTo>
                    <a:pt x="168" y="19"/>
                    <a:pt x="37" y="150"/>
                    <a:pt x="37" y="316"/>
                  </a:cubicBezTo>
                  <a:lnTo>
                    <a:pt x="1" y="7829"/>
                  </a:lnTo>
                  <a:cubicBezTo>
                    <a:pt x="1" y="9651"/>
                    <a:pt x="2323" y="11068"/>
                    <a:pt x="5287" y="11068"/>
                  </a:cubicBezTo>
                  <a:cubicBezTo>
                    <a:pt x="8216" y="11068"/>
                    <a:pt x="10502" y="9651"/>
                    <a:pt x="10502" y="7853"/>
                  </a:cubicBezTo>
                  <a:lnTo>
                    <a:pt x="10526" y="7365"/>
                  </a:lnTo>
                  <a:lnTo>
                    <a:pt x="10526" y="304"/>
                  </a:lnTo>
                  <a:cubicBezTo>
                    <a:pt x="10526" y="102"/>
                    <a:pt x="10374" y="1"/>
                    <a:pt x="10222" y="1"/>
                  </a:cubicBezTo>
                  <a:close/>
                </a:path>
              </a:pathLst>
            </a:custGeom>
            <a:solidFill>
              <a:srgbClr val="2F31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3"/>
            <p:cNvSpPr/>
            <p:nvPr/>
          </p:nvSpPr>
          <p:spPr>
            <a:xfrm>
              <a:off x="7505257" y="2012432"/>
              <a:ext cx="286529" cy="175538"/>
            </a:xfrm>
            <a:custGeom>
              <a:rect b="b" l="l" r="r" t="t"/>
              <a:pathLst>
                <a:path extrusionOk="0" h="6478" w="10574">
                  <a:moveTo>
                    <a:pt x="5287" y="1"/>
                  </a:moveTo>
                  <a:cubicBezTo>
                    <a:pt x="2323" y="1"/>
                    <a:pt x="1" y="1417"/>
                    <a:pt x="1" y="3239"/>
                  </a:cubicBezTo>
                  <a:cubicBezTo>
                    <a:pt x="1" y="5049"/>
                    <a:pt x="2323" y="6478"/>
                    <a:pt x="5287" y="6478"/>
                  </a:cubicBezTo>
                  <a:cubicBezTo>
                    <a:pt x="8252" y="6478"/>
                    <a:pt x="10574" y="5049"/>
                    <a:pt x="10574" y="3239"/>
                  </a:cubicBezTo>
                  <a:cubicBezTo>
                    <a:pt x="10574" y="1417"/>
                    <a:pt x="8252" y="1"/>
                    <a:pt x="52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3"/>
            <p:cNvSpPr/>
            <p:nvPr/>
          </p:nvSpPr>
          <p:spPr>
            <a:xfrm>
              <a:off x="7745322" y="2228271"/>
              <a:ext cx="268780" cy="283955"/>
            </a:xfrm>
            <a:custGeom>
              <a:rect b="b" l="l" r="r" t="t"/>
              <a:pathLst>
                <a:path extrusionOk="0" h="10479" w="9919">
                  <a:moveTo>
                    <a:pt x="9918" y="1"/>
                  </a:moveTo>
                  <a:lnTo>
                    <a:pt x="24" y="25"/>
                  </a:lnTo>
                  <a:lnTo>
                    <a:pt x="0" y="7538"/>
                  </a:lnTo>
                  <a:cubicBezTo>
                    <a:pt x="0" y="9157"/>
                    <a:pt x="2227" y="10478"/>
                    <a:pt x="4977" y="10478"/>
                  </a:cubicBezTo>
                  <a:cubicBezTo>
                    <a:pt x="7727" y="10478"/>
                    <a:pt x="9894" y="9157"/>
                    <a:pt x="9894" y="7538"/>
                  </a:cubicBezTo>
                  <a:lnTo>
                    <a:pt x="9918" y="7061"/>
                  </a:lnTo>
                  <a:lnTo>
                    <a:pt x="99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3"/>
            <p:cNvSpPr/>
            <p:nvPr/>
          </p:nvSpPr>
          <p:spPr>
            <a:xfrm>
              <a:off x="7736921" y="2134402"/>
              <a:ext cx="286529" cy="385895"/>
            </a:xfrm>
            <a:custGeom>
              <a:rect b="b" l="l" r="r" t="t"/>
              <a:pathLst>
                <a:path extrusionOk="0" h="14241" w="10574">
                  <a:moveTo>
                    <a:pt x="632" y="4798"/>
                  </a:moveTo>
                  <a:cubicBezTo>
                    <a:pt x="1525" y="5810"/>
                    <a:pt x="3251" y="6489"/>
                    <a:pt x="5287" y="6489"/>
                  </a:cubicBezTo>
                  <a:cubicBezTo>
                    <a:pt x="7323" y="6489"/>
                    <a:pt x="9037" y="5822"/>
                    <a:pt x="9919" y="4822"/>
                  </a:cubicBezTo>
                  <a:lnTo>
                    <a:pt x="9930" y="10513"/>
                  </a:lnTo>
                  <a:lnTo>
                    <a:pt x="9895" y="11002"/>
                  </a:lnTo>
                  <a:cubicBezTo>
                    <a:pt x="9895" y="12454"/>
                    <a:pt x="7835" y="13633"/>
                    <a:pt x="5287" y="13633"/>
                  </a:cubicBezTo>
                  <a:cubicBezTo>
                    <a:pt x="2739" y="13633"/>
                    <a:pt x="608" y="12430"/>
                    <a:pt x="608" y="11002"/>
                  </a:cubicBezTo>
                  <a:lnTo>
                    <a:pt x="632" y="4798"/>
                  </a:lnTo>
                  <a:close/>
                  <a:moveTo>
                    <a:pt x="5287" y="0"/>
                  </a:moveTo>
                  <a:cubicBezTo>
                    <a:pt x="2322" y="0"/>
                    <a:pt x="1" y="1429"/>
                    <a:pt x="1" y="3239"/>
                  </a:cubicBezTo>
                  <a:cubicBezTo>
                    <a:pt x="1" y="3358"/>
                    <a:pt x="13" y="3477"/>
                    <a:pt x="36" y="3596"/>
                  </a:cubicBezTo>
                  <a:lnTo>
                    <a:pt x="1" y="11002"/>
                  </a:lnTo>
                  <a:cubicBezTo>
                    <a:pt x="1" y="12811"/>
                    <a:pt x="2322" y="14240"/>
                    <a:pt x="5287" y="14240"/>
                  </a:cubicBezTo>
                  <a:cubicBezTo>
                    <a:pt x="8216" y="14240"/>
                    <a:pt x="10502" y="12811"/>
                    <a:pt x="10502" y="11013"/>
                  </a:cubicBezTo>
                  <a:lnTo>
                    <a:pt x="10526" y="10525"/>
                  </a:lnTo>
                  <a:lnTo>
                    <a:pt x="10526" y="3655"/>
                  </a:lnTo>
                  <a:cubicBezTo>
                    <a:pt x="10561" y="3524"/>
                    <a:pt x="10573" y="3382"/>
                    <a:pt x="10573" y="3239"/>
                  </a:cubicBezTo>
                  <a:cubicBezTo>
                    <a:pt x="10573" y="1429"/>
                    <a:pt x="8252" y="0"/>
                    <a:pt x="52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3"/>
            <p:cNvSpPr/>
            <p:nvPr/>
          </p:nvSpPr>
          <p:spPr>
            <a:xfrm>
              <a:off x="7293185" y="2539117"/>
              <a:ext cx="1018920" cy="608068"/>
            </a:xfrm>
            <a:custGeom>
              <a:rect b="b" l="l" r="r" t="t"/>
              <a:pathLst>
                <a:path extrusionOk="0" h="22440" w="37602">
                  <a:moveTo>
                    <a:pt x="37179" y="0"/>
                  </a:moveTo>
                  <a:cubicBezTo>
                    <a:pt x="37144" y="0"/>
                    <a:pt x="37107" y="6"/>
                    <a:pt x="37069" y="19"/>
                  </a:cubicBezTo>
                  <a:cubicBezTo>
                    <a:pt x="36842" y="67"/>
                    <a:pt x="16935" y="11938"/>
                    <a:pt x="278" y="21879"/>
                  </a:cubicBezTo>
                  <a:cubicBezTo>
                    <a:pt x="0" y="22030"/>
                    <a:pt x="117" y="22440"/>
                    <a:pt x="420" y="22440"/>
                  </a:cubicBezTo>
                  <a:cubicBezTo>
                    <a:pt x="428" y="22440"/>
                    <a:pt x="436" y="22439"/>
                    <a:pt x="445" y="22439"/>
                  </a:cubicBezTo>
                  <a:cubicBezTo>
                    <a:pt x="493" y="22439"/>
                    <a:pt x="552" y="22427"/>
                    <a:pt x="588" y="22403"/>
                  </a:cubicBezTo>
                  <a:cubicBezTo>
                    <a:pt x="12982" y="14997"/>
                    <a:pt x="36545" y="948"/>
                    <a:pt x="37259" y="591"/>
                  </a:cubicBezTo>
                  <a:cubicBezTo>
                    <a:pt x="37601" y="473"/>
                    <a:pt x="37482" y="0"/>
                    <a:pt x="371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3"/>
            <p:cNvSpPr/>
            <p:nvPr/>
          </p:nvSpPr>
          <p:spPr>
            <a:xfrm>
              <a:off x="6432159" y="2391214"/>
              <a:ext cx="621752" cy="1239900"/>
            </a:xfrm>
            <a:custGeom>
              <a:rect b="b" l="l" r="r" t="t"/>
              <a:pathLst>
                <a:path extrusionOk="0" h="45757" w="22945">
                  <a:moveTo>
                    <a:pt x="22944" y="1"/>
                  </a:moveTo>
                  <a:lnTo>
                    <a:pt x="1" y="13466"/>
                  </a:lnTo>
                  <a:lnTo>
                    <a:pt x="120" y="45756"/>
                  </a:lnTo>
                  <a:lnTo>
                    <a:pt x="22944" y="32409"/>
                  </a:lnTo>
                  <a:lnTo>
                    <a:pt x="22944" y="1"/>
                  </a:lnTo>
                  <a:close/>
                </a:path>
              </a:pathLst>
            </a:custGeom>
            <a:solidFill>
              <a:srgbClr val="D3D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3"/>
            <p:cNvSpPr/>
            <p:nvPr/>
          </p:nvSpPr>
          <p:spPr>
            <a:xfrm>
              <a:off x="6424111" y="2383139"/>
              <a:ext cx="637848" cy="1256348"/>
            </a:xfrm>
            <a:custGeom>
              <a:rect b="b" l="l" r="r" t="t"/>
              <a:pathLst>
                <a:path extrusionOk="0" h="46364" w="23539">
                  <a:moveTo>
                    <a:pt x="22943" y="834"/>
                  </a:moveTo>
                  <a:lnTo>
                    <a:pt x="22943" y="32529"/>
                  </a:lnTo>
                  <a:lnTo>
                    <a:pt x="726" y="45530"/>
                  </a:lnTo>
                  <a:lnTo>
                    <a:pt x="595" y="13931"/>
                  </a:lnTo>
                  <a:lnTo>
                    <a:pt x="22943" y="834"/>
                  </a:lnTo>
                  <a:close/>
                  <a:moveTo>
                    <a:pt x="23240" y="1"/>
                  </a:moveTo>
                  <a:cubicBezTo>
                    <a:pt x="23187" y="1"/>
                    <a:pt x="23134" y="13"/>
                    <a:pt x="23086" y="37"/>
                  </a:cubicBezTo>
                  <a:lnTo>
                    <a:pt x="155" y="13503"/>
                  </a:lnTo>
                  <a:cubicBezTo>
                    <a:pt x="60" y="13550"/>
                    <a:pt x="0" y="13657"/>
                    <a:pt x="0" y="13764"/>
                  </a:cubicBezTo>
                  <a:lnTo>
                    <a:pt x="119" y="46054"/>
                  </a:lnTo>
                  <a:cubicBezTo>
                    <a:pt x="119" y="46161"/>
                    <a:pt x="179" y="46268"/>
                    <a:pt x="274" y="46316"/>
                  </a:cubicBezTo>
                  <a:cubicBezTo>
                    <a:pt x="322" y="46352"/>
                    <a:pt x="369" y="46364"/>
                    <a:pt x="417" y="46364"/>
                  </a:cubicBezTo>
                  <a:cubicBezTo>
                    <a:pt x="476" y="46364"/>
                    <a:pt x="524" y="46340"/>
                    <a:pt x="572" y="46316"/>
                  </a:cubicBezTo>
                  <a:lnTo>
                    <a:pt x="23384" y="32969"/>
                  </a:lnTo>
                  <a:cubicBezTo>
                    <a:pt x="23479" y="32910"/>
                    <a:pt x="23539" y="32814"/>
                    <a:pt x="23539" y="32707"/>
                  </a:cubicBezTo>
                  <a:lnTo>
                    <a:pt x="23539" y="299"/>
                  </a:lnTo>
                  <a:cubicBezTo>
                    <a:pt x="23539" y="191"/>
                    <a:pt x="23479" y="96"/>
                    <a:pt x="23384" y="37"/>
                  </a:cubicBezTo>
                  <a:cubicBezTo>
                    <a:pt x="23342" y="13"/>
                    <a:pt x="23292" y="1"/>
                    <a:pt x="23240" y="1"/>
                  </a:cubicBezTo>
                  <a:close/>
                </a:path>
              </a:pathLst>
            </a:custGeom>
            <a:solidFill>
              <a:srgbClr val="2F31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3"/>
            <p:cNvSpPr/>
            <p:nvPr/>
          </p:nvSpPr>
          <p:spPr>
            <a:xfrm>
              <a:off x="5431983" y="2166324"/>
              <a:ext cx="1001469" cy="1464782"/>
            </a:xfrm>
            <a:custGeom>
              <a:rect b="b" l="l" r="r" t="t"/>
              <a:pathLst>
                <a:path extrusionOk="0" h="54056" w="36958">
                  <a:moveTo>
                    <a:pt x="0" y="1"/>
                  </a:moveTo>
                  <a:lnTo>
                    <a:pt x="0" y="32564"/>
                  </a:lnTo>
                  <a:lnTo>
                    <a:pt x="36957" y="54055"/>
                  </a:lnTo>
                  <a:lnTo>
                    <a:pt x="36826" y="2176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3"/>
            <p:cNvSpPr/>
            <p:nvPr/>
          </p:nvSpPr>
          <p:spPr>
            <a:xfrm>
              <a:off x="5423582" y="2158276"/>
              <a:ext cx="1017918" cy="1481204"/>
            </a:xfrm>
            <a:custGeom>
              <a:rect b="b" l="l" r="r" t="t"/>
              <a:pathLst>
                <a:path extrusionOk="0" h="54662" w="37565">
                  <a:moveTo>
                    <a:pt x="608" y="834"/>
                  </a:moveTo>
                  <a:lnTo>
                    <a:pt x="36839" y="22229"/>
                  </a:lnTo>
                  <a:lnTo>
                    <a:pt x="36958" y="53828"/>
                  </a:lnTo>
                  <a:lnTo>
                    <a:pt x="36958" y="53828"/>
                  </a:lnTo>
                  <a:lnTo>
                    <a:pt x="608" y="32695"/>
                  </a:lnTo>
                  <a:lnTo>
                    <a:pt x="608" y="834"/>
                  </a:lnTo>
                  <a:close/>
                  <a:moveTo>
                    <a:pt x="304" y="0"/>
                  </a:moveTo>
                  <a:cubicBezTo>
                    <a:pt x="254" y="0"/>
                    <a:pt x="203" y="12"/>
                    <a:pt x="156" y="36"/>
                  </a:cubicBezTo>
                  <a:cubicBezTo>
                    <a:pt x="60" y="95"/>
                    <a:pt x="1" y="191"/>
                    <a:pt x="1" y="298"/>
                  </a:cubicBezTo>
                  <a:lnTo>
                    <a:pt x="1" y="32861"/>
                  </a:lnTo>
                  <a:cubicBezTo>
                    <a:pt x="1" y="32969"/>
                    <a:pt x="60" y="33064"/>
                    <a:pt x="156" y="33123"/>
                  </a:cubicBezTo>
                  <a:lnTo>
                    <a:pt x="37113" y="54614"/>
                  </a:lnTo>
                  <a:cubicBezTo>
                    <a:pt x="37160" y="54638"/>
                    <a:pt x="37208" y="54662"/>
                    <a:pt x="37267" y="54662"/>
                  </a:cubicBezTo>
                  <a:cubicBezTo>
                    <a:pt x="37315" y="54662"/>
                    <a:pt x="37375" y="54650"/>
                    <a:pt x="37422" y="54614"/>
                  </a:cubicBezTo>
                  <a:cubicBezTo>
                    <a:pt x="37517" y="54566"/>
                    <a:pt x="37565" y="54459"/>
                    <a:pt x="37565" y="54352"/>
                  </a:cubicBezTo>
                  <a:lnTo>
                    <a:pt x="37446" y="22062"/>
                  </a:lnTo>
                  <a:cubicBezTo>
                    <a:pt x="37446" y="21955"/>
                    <a:pt x="37386" y="21848"/>
                    <a:pt x="37291" y="21801"/>
                  </a:cubicBezTo>
                  <a:lnTo>
                    <a:pt x="453" y="36"/>
                  </a:lnTo>
                  <a:cubicBezTo>
                    <a:pt x="406" y="12"/>
                    <a:pt x="355" y="0"/>
                    <a:pt x="3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3"/>
            <p:cNvSpPr/>
            <p:nvPr/>
          </p:nvSpPr>
          <p:spPr>
            <a:xfrm>
              <a:off x="5431983" y="1802067"/>
              <a:ext cx="1619618" cy="954049"/>
            </a:xfrm>
            <a:custGeom>
              <a:rect b="b" l="l" r="r" t="t"/>
              <a:pathLst>
                <a:path extrusionOk="0" h="35208" w="59770">
                  <a:moveTo>
                    <a:pt x="23170" y="1"/>
                  </a:moveTo>
                  <a:lnTo>
                    <a:pt x="0" y="13467"/>
                  </a:lnTo>
                  <a:lnTo>
                    <a:pt x="36826" y="35207"/>
                  </a:lnTo>
                  <a:lnTo>
                    <a:pt x="59770" y="21742"/>
                  </a:lnTo>
                  <a:lnTo>
                    <a:pt x="231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3"/>
            <p:cNvSpPr/>
            <p:nvPr/>
          </p:nvSpPr>
          <p:spPr>
            <a:xfrm>
              <a:off x="5422308" y="1794019"/>
              <a:ext cx="1639290" cy="970172"/>
            </a:xfrm>
            <a:custGeom>
              <a:rect b="b" l="l" r="r" t="t"/>
              <a:pathLst>
                <a:path extrusionOk="0" h="35803" w="60496">
                  <a:moveTo>
                    <a:pt x="23539" y="655"/>
                  </a:moveTo>
                  <a:lnTo>
                    <a:pt x="59543" y="22039"/>
                  </a:lnTo>
                  <a:lnTo>
                    <a:pt x="37195" y="35159"/>
                  </a:lnTo>
                  <a:lnTo>
                    <a:pt x="965" y="13764"/>
                  </a:lnTo>
                  <a:lnTo>
                    <a:pt x="23539" y="655"/>
                  </a:lnTo>
                  <a:close/>
                  <a:moveTo>
                    <a:pt x="23539" y="0"/>
                  </a:moveTo>
                  <a:cubicBezTo>
                    <a:pt x="23485" y="0"/>
                    <a:pt x="23432" y="12"/>
                    <a:pt x="23384" y="36"/>
                  </a:cubicBezTo>
                  <a:lnTo>
                    <a:pt x="214" y="13502"/>
                  </a:lnTo>
                  <a:cubicBezTo>
                    <a:pt x="0" y="13609"/>
                    <a:pt x="0" y="13907"/>
                    <a:pt x="214" y="14026"/>
                  </a:cubicBezTo>
                  <a:lnTo>
                    <a:pt x="37041" y="35766"/>
                  </a:lnTo>
                  <a:cubicBezTo>
                    <a:pt x="37088" y="35790"/>
                    <a:pt x="37136" y="35802"/>
                    <a:pt x="37183" y="35802"/>
                  </a:cubicBezTo>
                  <a:cubicBezTo>
                    <a:pt x="37243" y="35802"/>
                    <a:pt x="37291" y="35790"/>
                    <a:pt x="37338" y="35766"/>
                  </a:cubicBezTo>
                  <a:lnTo>
                    <a:pt x="60293" y="22300"/>
                  </a:lnTo>
                  <a:cubicBezTo>
                    <a:pt x="60496" y="22181"/>
                    <a:pt x="60496" y="21896"/>
                    <a:pt x="60293" y="21777"/>
                  </a:cubicBezTo>
                  <a:lnTo>
                    <a:pt x="23694" y="36"/>
                  </a:lnTo>
                  <a:cubicBezTo>
                    <a:pt x="23646" y="12"/>
                    <a:pt x="23592" y="0"/>
                    <a:pt x="235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3"/>
            <p:cNvSpPr/>
            <p:nvPr/>
          </p:nvSpPr>
          <p:spPr>
            <a:xfrm>
              <a:off x="5562326" y="2830317"/>
              <a:ext cx="750465" cy="587555"/>
            </a:xfrm>
            <a:custGeom>
              <a:rect b="b" l="l" r="r" t="t"/>
              <a:pathLst>
                <a:path extrusionOk="0" h="21683" w="27695">
                  <a:moveTo>
                    <a:pt x="0" y="1"/>
                  </a:moveTo>
                  <a:lnTo>
                    <a:pt x="60" y="5418"/>
                  </a:lnTo>
                  <a:lnTo>
                    <a:pt x="27694" y="21682"/>
                  </a:lnTo>
                  <a:lnTo>
                    <a:pt x="27694" y="1608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3"/>
            <p:cNvSpPr/>
            <p:nvPr/>
          </p:nvSpPr>
          <p:spPr>
            <a:xfrm>
              <a:off x="5562326" y="2539632"/>
              <a:ext cx="750465" cy="587528"/>
            </a:xfrm>
            <a:custGeom>
              <a:rect b="b" l="l" r="r" t="t"/>
              <a:pathLst>
                <a:path extrusionOk="0" h="21682" w="27695">
                  <a:moveTo>
                    <a:pt x="0" y="0"/>
                  </a:moveTo>
                  <a:lnTo>
                    <a:pt x="60" y="5430"/>
                  </a:lnTo>
                  <a:lnTo>
                    <a:pt x="27694" y="21682"/>
                  </a:lnTo>
                  <a:lnTo>
                    <a:pt x="27694" y="1608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3"/>
            <p:cNvSpPr/>
            <p:nvPr/>
          </p:nvSpPr>
          <p:spPr>
            <a:xfrm>
              <a:off x="5554251" y="2822268"/>
              <a:ext cx="766290" cy="603651"/>
            </a:xfrm>
            <a:custGeom>
              <a:rect b="b" l="l" r="r" t="t"/>
              <a:pathLst>
                <a:path extrusionOk="0" h="22277" w="28279">
                  <a:moveTo>
                    <a:pt x="608" y="822"/>
                  </a:moveTo>
                  <a:lnTo>
                    <a:pt x="27683" y="16562"/>
                  </a:lnTo>
                  <a:lnTo>
                    <a:pt x="27683" y="21455"/>
                  </a:lnTo>
                  <a:lnTo>
                    <a:pt x="656" y="5549"/>
                  </a:lnTo>
                  <a:lnTo>
                    <a:pt x="608" y="822"/>
                  </a:lnTo>
                  <a:close/>
                  <a:moveTo>
                    <a:pt x="300" y="0"/>
                  </a:moveTo>
                  <a:cubicBezTo>
                    <a:pt x="248" y="0"/>
                    <a:pt x="197" y="12"/>
                    <a:pt x="156" y="36"/>
                  </a:cubicBezTo>
                  <a:cubicBezTo>
                    <a:pt x="60" y="96"/>
                    <a:pt x="1" y="191"/>
                    <a:pt x="1" y="298"/>
                  </a:cubicBezTo>
                  <a:lnTo>
                    <a:pt x="60" y="5727"/>
                  </a:lnTo>
                  <a:cubicBezTo>
                    <a:pt x="60" y="5822"/>
                    <a:pt x="120" y="5930"/>
                    <a:pt x="215" y="5977"/>
                  </a:cubicBezTo>
                  <a:lnTo>
                    <a:pt x="27838" y="22241"/>
                  </a:lnTo>
                  <a:cubicBezTo>
                    <a:pt x="27884" y="22264"/>
                    <a:pt x="27929" y="22276"/>
                    <a:pt x="27986" y="22277"/>
                  </a:cubicBezTo>
                  <a:lnTo>
                    <a:pt x="27986" y="22277"/>
                  </a:lnTo>
                  <a:cubicBezTo>
                    <a:pt x="28150" y="22274"/>
                    <a:pt x="28278" y="22144"/>
                    <a:pt x="28278" y="21979"/>
                  </a:cubicBezTo>
                  <a:lnTo>
                    <a:pt x="28278" y="16383"/>
                  </a:lnTo>
                  <a:cubicBezTo>
                    <a:pt x="28278" y="16276"/>
                    <a:pt x="28219" y="16181"/>
                    <a:pt x="28135" y="16121"/>
                  </a:cubicBezTo>
                  <a:lnTo>
                    <a:pt x="453" y="36"/>
                  </a:lnTo>
                  <a:cubicBezTo>
                    <a:pt x="406" y="12"/>
                    <a:pt x="352" y="0"/>
                    <a:pt x="300" y="0"/>
                  </a:cubicBezTo>
                  <a:close/>
                  <a:moveTo>
                    <a:pt x="27986" y="22277"/>
                  </a:moveTo>
                  <a:cubicBezTo>
                    <a:pt x="27984" y="22277"/>
                    <a:pt x="27982" y="22277"/>
                    <a:pt x="27981" y="22277"/>
                  </a:cubicBezTo>
                  <a:lnTo>
                    <a:pt x="27992" y="22277"/>
                  </a:lnTo>
                  <a:cubicBezTo>
                    <a:pt x="27990" y="22277"/>
                    <a:pt x="27988" y="22277"/>
                    <a:pt x="27986" y="222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3"/>
            <p:cNvSpPr/>
            <p:nvPr/>
          </p:nvSpPr>
          <p:spPr>
            <a:xfrm>
              <a:off x="5554251" y="2531557"/>
              <a:ext cx="766290" cy="604003"/>
            </a:xfrm>
            <a:custGeom>
              <a:rect b="b" l="l" r="r" t="t"/>
              <a:pathLst>
                <a:path extrusionOk="0" h="22290" w="28279">
                  <a:moveTo>
                    <a:pt x="608" y="834"/>
                  </a:moveTo>
                  <a:lnTo>
                    <a:pt x="27683" y="16562"/>
                  </a:lnTo>
                  <a:lnTo>
                    <a:pt x="27683" y="21456"/>
                  </a:lnTo>
                  <a:lnTo>
                    <a:pt x="656" y="5549"/>
                  </a:lnTo>
                  <a:lnTo>
                    <a:pt x="608" y="834"/>
                  </a:lnTo>
                  <a:close/>
                  <a:moveTo>
                    <a:pt x="300" y="1"/>
                  </a:moveTo>
                  <a:cubicBezTo>
                    <a:pt x="248" y="1"/>
                    <a:pt x="197" y="13"/>
                    <a:pt x="156" y="36"/>
                  </a:cubicBezTo>
                  <a:cubicBezTo>
                    <a:pt x="60" y="96"/>
                    <a:pt x="1" y="191"/>
                    <a:pt x="1" y="310"/>
                  </a:cubicBezTo>
                  <a:lnTo>
                    <a:pt x="60" y="5728"/>
                  </a:lnTo>
                  <a:cubicBezTo>
                    <a:pt x="60" y="5835"/>
                    <a:pt x="120" y="5930"/>
                    <a:pt x="215" y="5978"/>
                  </a:cubicBezTo>
                  <a:lnTo>
                    <a:pt x="27838" y="22242"/>
                  </a:lnTo>
                  <a:cubicBezTo>
                    <a:pt x="27885" y="22265"/>
                    <a:pt x="27933" y="22289"/>
                    <a:pt x="27992" y="22289"/>
                  </a:cubicBezTo>
                  <a:lnTo>
                    <a:pt x="27981" y="22277"/>
                  </a:lnTo>
                  <a:cubicBezTo>
                    <a:pt x="28147" y="22277"/>
                    <a:pt x="28278" y="22146"/>
                    <a:pt x="28278" y="21980"/>
                  </a:cubicBezTo>
                  <a:lnTo>
                    <a:pt x="28278" y="16384"/>
                  </a:lnTo>
                  <a:cubicBezTo>
                    <a:pt x="28278" y="16277"/>
                    <a:pt x="28219" y="16181"/>
                    <a:pt x="28135" y="16122"/>
                  </a:cubicBezTo>
                  <a:lnTo>
                    <a:pt x="453" y="36"/>
                  </a:lnTo>
                  <a:cubicBezTo>
                    <a:pt x="406" y="13"/>
                    <a:pt x="352" y="1"/>
                    <a:pt x="3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3"/>
            <p:cNvSpPr/>
            <p:nvPr/>
          </p:nvSpPr>
          <p:spPr>
            <a:xfrm>
              <a:off x="5951432" y="1874339"/>
              <a:ext cx="268780" cy="283630"/>
            </a:xfrm>
            <a:custGeom>
              <a:rect b="b" l="l" r="r" t="t"/>
              <a:pathLst>
                <a:path extrusionOk="0" h="10467" w="9919">
                  <a:moveTo>
                    <a:pt x="0" y="1"/>
                  </a:moveTo>
                  <a:lnTo>
                    <a:pt x="0" y="7061"/>
                  </a:lnTo>
                  <a:lnTo>
                    <a:pt x="24" y="7525"/>
                  </a:lnTo>
                  <a:cubicBezTo>
                    <a:pt x="24" y="9157"/>
                    <a:pt x="2191" y="10466"/>
                    <a:pt x="4942" y="10466"/>
                  </a:cubicBezTo>
                  <a:cubicBezTo>
                    <a:pt x="7692" y="10466"/>
                    <a:pt x="9918" y="9157"/>
                    <a:pt x="9918" y="7525"/>
                  </a:cubicBezTo>
                  <a:lnTo>
                    <a:pt x="9895" y="13"/>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3"/>
            <p:cNvSpPr/>
            <p:nvPr/>
          </p:nvSpPr>
          <p:spPr>
            <a:xfrm>
              <a:off x="5943357" y="1866128"/>
              <a:ext cx="285228" cy="300213"/>
            </a:xfrm>
            <a:custGeom>
              <a:rect b="b" l="l" r="r" t="t"/>
              <a:pathLst>
                <a:path extrusionOk="0" h="11079" w="10526">
                  <a:moveTo>
                    <a:pt x="304" y="0"/>
                  </a:moveTo>
                  <a:cubicBezTo>
                    <a:pt x="153" y="0"/>
                    <a:pt x="1" y="101"/>
                    <a:pt x="1" y="304"/>
                  </a:cubicBezTo>
                  <a:lnTo>
                    <a:pt x="1" y="7388"/>
                  </a:lnTo>
                  <a:lnTo>
                    <a:pt x="25" y="7828"/>
                  </a:lnTo>
                  <a:cubicBezTo>
                    <a:pt x="25" y="9650"/>
                    <a:pt x="2311" y="11079"/>
                    <a:pt x="5240" y="11079"/>
                  </a:cubicBezTo>
                  <a:cubicBezTo>
                    <a:pt x="8204" y="11079"/>
                    <a:pt x="10526" y="9650"/>
                    <a:pt x="10526" y="7840"/>
                  </a:cubicBezTo>
                  <a:lnTo>
                    <a:pt x="10490" y="328"/>
                  </a:lnTo>
                  <a:cubicBezTo>
                    <a:pt x="10490" y="161"/>
                    <a:pt x="10359" y="30"/>
                    <a:pt x="10193" y="30"/>
                  </a:cubicBezTo>
                  <a:cubicBezTo>
                    <a:pt x="10026" y="30"/>
                    <a:pt x="9895" y="161"/>
                    <a:pt x="9895" y="328"/>
                  </a:cubicBezTo>
                  <a:lnTo>
                    <a:pt x="9931" y="7828"/>
                  </a:lnTo>
                  <a:cubicBezTo>
                    <a:pt x="9931" y="9257"/>
                    <a:pt x="7787" y="10472"/>
                    <a:pt x="5240" y="10472"/>
                  </a:cubicBezTo>
                  <a:cubicBezTo>
                    <a:pt x="2703" y="10472"/>
                    <a:pt x="632" y="9293"/>
                    <a:pt x="632" y="7817"/>
                  </a:cubicBezTo>
                  <a:lnTo>
                    <a:pt x="608" y="304"/>
                  </a:lnTo>
                  <a:cubicBezTo>
                    <a:pt x="608" y="101"/>
                    <a:pt x="456" y="0"/>
                    <a:pt x="3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3"/>
            <p:cNvSpPr/>
            <p:nvPr/>
          </p:nvSpPr>
          <p:spPr>
            <a:xfrm>
              <a:off x="5719768" y="1996634"/>
              <a:ext cx="268780" cy="283602"/>
            </a:xfrm>
            <a:custGeom>
              <a:rect b="b" l="l" r="r" t="t"/>
              <a:pathLst>
                <a:path extrusionOk="0" h="10466" w="9919">
                  <a:moveTo>
                    <a:pt x="1" y="0"/>
                  </a:moveTo>
                  <a:lnTo>
                    <a:pt x="1" y="7061"/>
                  </a:lnTo>
                  <a:lnTo>
                    <a:pt x="25" y="7525"/>
                  </a:lnTo>
                  <a:cubicBezTo>
                    <a:pt x="25" y="9144"/>
                    <a:pt x="2191" y="10466"/>
                    <a:pt x="4942" y="10466"/>
                  </a:cubicBezTo>
                  <a:cubicBezTo>
                    <a:pt x="7692" y="10466"/>
                    <a:pt x="9919" y="9144"/>
                    <a:pt x="9919" y="7525"/>
                  </a:cubicBezTo>
                  <a:lnTo>
                    <a:pt x="9895" y="12"/>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3"/>
            <p:cNvSpPr/>
            <p:nvPr/>
          </p:nvSpPr>
          <p:spPr>
            <a:xfrm>
              <a:off x="5711720" y="1988396"/>
              <a:ext cx="285228" cy="299915"/>
            </a:xfrm>
            <a:custGeom>
              <a:rect b="b" l="l" r="r" t="t"/>
              <a:pathLst>
                <a:path extrusionOk="0" h="11068" w="10526">
                  <a:moveTo>
                    <a:pt x="304" y="1"/>
                  </a:moveTo>
                  <a:cubicBezTo>
                    <a:pt x="152" y="1"/>
                    <a:pt x="0" y="102"/>
                    <a:pt x="0" y="304"/>
                  </a:cubicBezTo>
                  <a:lnTo>
                    <a:pt x="0" y="7388"/>
                  </a:lnTo>
                  <a:lnTo>
                    <a:pt x="24" y="7829"/>
                  </a:lnTo>
                  <a:cubicBezTo>
                    <a:pt x="24" y="9651"/>
                    <a:pt x="2310" y="11067"/>
                    <a:pt x="5239" y="11067"/>
                  </a:cubicBezTo>
                  <a:cubicBezTo>
                    <a:pt x="8203" y="11067"/>
                    <a:pt x="10525" y="9651"/>
                    <a:pt x="10525" y="7829"/>
                  </a:cubicBezTo>
                  <a:lnTo>
                    <a:pt x="10489" y="316"/>
                  </a:lnTo>
                  <a:cubicBezTo>
                    <a:pt x="10489" y="149"/>
                    <a:pt x="10359" y="18"/>
                    <a:pt x="10192" y="18"/>
                  </a:cubicBezTo>
                  <a:cubicBezTo>
                    <a:pt x="10025" y="18"/>
                    <a:pt x="9894" y="149"/>
                    <a:pt x="9894" y="316"/>
                  </a:cubicBezTo>
                  <a:lnTo>
                    <a:pt x="9930" y="7829"/>
                  </a:lnTo>
                  <a:cubicBezTo>
                    <a:pt x="9930" y="9258"/>
                    <a:pt x="7787" y="10460"/>
                    <a:pt x="5251" y="10460"/>
                  </a:cubicBezTo>
                  <a:cubicBezTo>
                    <a:pt x="2703" y="10460"/>
                    <a:pt x="631" y="9282"/>
                    <a:pt x="631" y="7817"/>
                  </a:cubicBezTo>
                  <a:lnTo>
                    <a:pt x="607" y="304"/>
                  </a:lnTo>
                  <a:cubicBezTo>
                    <a:pt x="607" y="102"/>
                    <a:pt x="455" y="1"/>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3"/>
            <p:cNvSpPr/>
            <p:nvPr/>
          </p:nvSpPr>
          <p:spPr>
            <a:xfrm>
              <a:off x="5942084" y="1780470"/>
              <a:ext cx="286177" cy="175538"/>
            </a:xfrm>
            <a:custGeom>
              <a:rect b="b" l="l" r="r" t="t"/>
              <a:pathLst>
                <a:path extrusionOk="0" h="6478" w="10561">
                  <a:moveTo>
                    <a:pt x="5287" y="0"/>
                  </a:moveTo>
                  <a:cubicBezTo>
                    <a:pt x="2358" y="0"/>
                    <a:pt x="0" y="1453"/>
                    <a:pt x="0" y="3239"/>
                  </a:cubicBezTo>
                  <a:cubicBezTo>
                    <a:pt x="0" y="5024"/>
                    <a:pt x="2358" y="6477"/>
                    <a:pt x="5287" y="6477"/>
                  </a:cubicBezTo>
                  <a:cubicBezTo>
                    <a:pt x="8204" y="6477"/>
                    <a:pt x="10561" y="5024"/>
                    <a:pt x="10561" y="3239"/>
                  </a:cubicBezTo>
                  <a:cubicBezTo>
                    <a:pt x="10561" y="1453"/>
                    <a:pt x="8204" y="0"/>
                    <a:pt x="52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3"/>
            <p:cNvSpPr/>
            <p:nvPr/>
          </p:nvSpPr>
          <p:spPr>
            <a:xfrm>
              <a:off x="5710419" y="1902413"/>
              <a:ext cx="286529" cy="175863"/>
            </a:xfrm>
            <a:custGeom>
              <a:rect b="b" l="l" r="r" t="t"/>
              <a:pathLst>
                <a:path extrusionOk="0" h="6490" w="10574">
                  <a:moveTo>
                    <a:pt x="5287" y="1"/>
                  </a:moveTo>
                  <a:cubicBezTo>
                    <a:pt x="2322" y="1"/>
                    <a:pt x="0" y="1429"/>
                    <a:pt x="0" y="3251"/>
                  </a:cubicBezTo>
                  <a:cubicBezTo>
                    <a:pt x="0" y="5061"/>
                    <a:pt x="2322" y="6489"/>
                    <a:pt x="5287" y="6489"/>
                  </a:cubicBezTo>
                  <a:cubicBezTo>
                    <a:pt x="8251" y="6489"/>
                    <a:pt x="10573" y="5061"/>
                    <a:pt x="10573" y="3239"/>
                  </a:cubicBezTo>
                  <a:cubicBezTo>
                    <a:pt x="10573" y="1429"/>
                    <a:pt x="8251" y="1"/>
                    <a:pt x="52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3"/>
            <p:cNvSpPr/>
            <p:nvPr/>
          </p:nvSpPr>
          <p:spPr>
            <a:xfrm>
              <a:off x="5424232" y="2307317"/>
              <a:ext cx="1016427" cy="608203"/>
            </a:xfrm>
            <a:custGeom>
              <a:rect b="b" l="l" r="r" t="t"/>
              <a:pathLst>
                <a:path extrusionOk="0" h="22445" w="37510">
                  <a:moveTo>
                    <a:pt x="355" y="1"/>
                  </a:moveTo>
                  <a:cubicBezTo>
                    <a:pt x="220" y="1"/>
                    <a:pt x="97" y="89"/>
                    <a:pt x="48" y="227"/>
                  </a:cubicBezTo>
                  <a:cubicBezTo>
                    <a:pt x="1" y="382"/>
                    <a:pt x="84" y="537"/>
                    <a:pt x="251" y="584"/>
                  </a:cubicBezTo>
                  <a:cubicBezTo>
                    <a:pt x="822" y="870"/>
                    <a:pt x="24480" y="14979"/>
                    <a:pt x="36922" y="22397"/>
                  </a:cubicBezTo>
                  <a:cubicBezTo>
                    <a:pt x="36970" y="22420"/>
                    <a:pt x="37017" y="22432"/>
                    <a:pt x="37065" y="22444"/>
                  </a:cubicBezTo>
                  <a:lnTo>
                    <a:pt x="37077" y="22432"/>
                  </a:lnTo>
                  <a:cubicBezTo>
                    <a:pt x="37085" y="22433"/>
                    <a:pt x="37093" y="22433"/>
                    <a:pt x="37101" y="22433"/>
                  </a:cubicBezTo>
                  <a:cubicBezTo>
                    <a:pt x="37393" y="22433"/>
                    <a:pt x="37510" y="22023"/>
                    <a:pt x="37231" y="21873"/>
                  </a:cubicBezTo>
                  <a:cubicBezTo>
                    <a:pt x="20575" y="11931"/>
                    <a:pt x="667" y="72"/>
                    <a:pt x="441" y="13"/>
                  </a:cubicBezTo>
                  <a:cubicBezTo>
                    <a:pt x="412" y="5"/>
                    <a:pt x="383" y="1"/>
                    <a:pt x="3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3"/>
            <p:cNvSpPr/>
            <p:nvPr/>
          </p:nvSpPr>
          <p:spPr>
            <a:xfrm>
              <a:off x="6435709" y="1737221"/>
              <a:ext cx="620126" cy="2264890"/>
            </a:xfrm>
            <a:custGeom>
              <a:rect b="b" l="l" r="r" t="t"/>
              <a:pathLst>
                <a:path extrusionOk="0" h="83583" w="22885">
                  <a:moveTo>
                    <a:pt x="1" y="1"/>
                  </a:moveTo>
                  <a:lnTo>
                    <a:pt x="1" y="69938"/>
                  </a:lnTo>
                  <a:lnTo>
                    <a:pt x="22885" y="83582"/>
                  </a:lnTo>
                  <a:lnTo>
                    <a:pt x="22885" y="1334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3"/>
            <p:cNvSpPr/>
            <p:nvPr/>
          </p:nvSpPr>
          <p:spPr>
            <a:xfrm>
              <a:off x="6427335" y="1729145"/>
              <a:ext cx="636574" cy="2281013"/>
            </a:xfrm>
            <a:custGeom>
              <a:rect b="b" l="l" r="r" t="t"/>
              <a:pathLst>
                <a:path extrusionOk="0" h="84178" w="23492">
                  <a:moveTo>
                    <a:pt x="619" y="822"/>
                  </a:moveTo>
                  <a:lnTo>
                    <a:pt x="22884" y="13824"/>
                  </a:lnTo>
                  <a:lnTo>
                    <a:pt x="22884" y="83345"/>
                  </a:lnTo>
                  <a:lnTo>
                    <a:pt x="619" y="70069"/>
                  </a:lnTo>
                  <a:lnTo>
                    <a:pt x="619" y="822"/>
                  </a:lnTo>
                  <a:close/>
                  <a:moveTo>
                    <a:pt x="304" y="1"/>
                  </a:moveTo>
                  <a:cubicBezTo>
                    <a:pt x="253" y="1"/>
                    <a:pt x="203" y="13"/>
                    <a:pt x="155" y="37"/>
                  </a:cubicBezTo>
                  <a:cubicBezTo>
                    <a:pt x="60" y="96"/>
                    <a:pt x="0" y="191"/>
                    <a:pt x="12" y="299"/>
                  </a:cubicBezTo>
                  <a:lnTo>
                    <a:pt x="12" y="70236"/>
                  </a:lnTo>
                  <a:cubicBezTo>
                    <a:pt x="12" y="70343"/>
                    <a:pt x="60" y="70450"/>
                    <a:pt x="155" y="70498"/>
                  </a:cubicBezTo>
                  <a:lnTo>
                    <a:pt x="23039" y="84130"/>
                  </a:lnTo>
                  <a:cubicBezTo>
                    <a:pt x="23086" y="84166"/>
                    <a:pt x="23134" y="84178"/>
                    <a:pt x="23194" y="84178"/>
                  </a:cubicBezTo>
                  <a:cubicBezTo>
                    <a:pt x="23241" y="84178"/>
                    <a:pt x="23301" y="84154"/>
                    <a:pt x="23336" y="84130"/>
                  </a:cubicBezTo>
                  <a:cubicBezTo>
                    <a:pt x="23432" y="84071"/>
                    <a:pt x="23491" y="83976"/>
                    <a:pt x="23491" y="83868"/>
                  </a:cubicBezTo>
                  <a:lnTo>
                    <a:pt x="23491" y="13645"/>
                  </a:lnTo>
                  <a:cubicBezTo>
                    <a:pt x="23491" y="13538"/>
                    <a:pt x="23432" y="13443"/>
                    <a:pt x="23336" y="13384"/>
                  </a:cubicBezTo>
                  <a:lnTo>
                    <a:pt x="453" y="37"/>
                  </a:lnTo>
                  <a:cubicBezTo>
                    <a:pt x="405" y="13"/>
                    <a:pt x="354" y="1"/>
                    <a:pt x="304" y="1"/>
                  </a:cubicBezTo>
                  <a:close/>
                </a:path>
              </a:pathLst>
            </a:custGeom>
            <a:solidFill>
              <a:srgbClr val="2F31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3"/>
            <p:cNvSpPr/>
            <p:nvPr/>
          </p:nvSpPr>
          <p:spPr>
            <a:xfrm>
              <a:off x="7055775" y="1739795"/>
              <a:ext cx="632754" cy="2261991"/>
            </a:xfrm>
            <a:custGeom>
              <a:rect b="b" l="l" r="r" t="t"/>
              <a:pathLst>
                <a:path extrusionOk="0" h="83476" w="23351">
                  <a:moveTo>
                    <a:pt x="23351" y="1"/>
                  </a:moveTo>
                  <a:cubicBezTo>
                    <a:pt x="23351" y="1"/>
                    <a:pt x="450" y="13082"/>
                    <a:pt x="7" y="13253"/>
                  </a:cubicBezTo>
                  <a:lnTo>
                    <a:pt x="7" y="13253"/>
                  </a:lnTo>
                  <a:cubicBezTo>
                    <a:pt x="6" y="13252"/>
                    <a:pt x="6" y="13251"/>
                    <a:pt x="5" y="13251"/>
                  </a:cubicBezTo>
                  <a:cubicBezTo>
                    <a:pt x="4" y="13251"/>
                    <a:pt x="3" y="13252"/>
                    <a:pt x="3" y="13252"/>
                  </a:cubicBezTo>
                  <a:cubicBezTo>
                    <a:pt x="1" y="13254"/>
                    <a:pt x="0" y="13255"/>
                    <a:pt x="2" y="13255"/>
                  </a:cubicBezTo>
                  <a:cubicBezTo>
                    <a:pt x="3" y="13255"/>
                    <a:pt x="4" y="13254"/>
                    <a:pt x="7" y="13253"/>
                  </a:cubicBezTo>
                  <a:lnTo>
                    <a:pt x="7" y="13253"/>
                  </a:lnTo>
                  <a:cubicBezTo>
                    <a:pt x="309" y="13677"/>
                    <a:pt x="3" y="83475"/>
                    <a:pt x="3" y="83475"/>
                  </a:cubicBezTo>
                  <a:lnTo>
                    <a:pt x="23351" y="69950"/>
                  </a:lnTo>
                  <a:lnTo>
                    <a:pt x="233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3"/>
            <p:cNvSpPr/>
            <p:nvPr/>
          </p:nvSpPr>
          <p:spPr>
            <a:xfrm>
              <a:off x="7047131" y="1731828"/>
              <a:ext cx="649473" cy="2278331"/>
            </a:xfrm>
            <a:custGeom>
              <a:rect b="b" l="l" r="r" t="t"/>
              <a:pathLst>
                <a:path extrusionOk="0" h="84079" w="23968">
                  <a:moveTo>
                    <a:pt x="23372" y="819"/>
                  </a:moveTo>
                  <a:lnTo>
                    <a:pt x="23372" y="70065"/>
                  </a:lnTo>
                  <a:lnTo>
                    <a:pt x="631" y="83246"/>
                  </a:lnTo>
                  <a:cubicBezTo>
                    <a:pt x="631" y="80198"/>
                    <a:pt x="703" y="64362"/>
                    <a:pt x="750" y="48706"/>
                  </a:cubicBezTo>
                  <a:cubicBezTo>
                    <a:pt x="762" y="38514"/>
                    <a:pt x="774" y="30394"/>
                    <a:pt x="762" y="24572"/>
                  </a:cubicBezTo>
                  <a:cubicBezTo>
                    <a:pt x="738" y="16940"/>
                    <a:pt x="726" y="14511"/>
                    <a:pt x="631" y="13701"/>
                  </a:cubicBezTo>
                  <a:cubicBezTo>
                    <a:pt x="1107" y="13475"/>
                    <a:pt x="2072" y="12927"/>
                    <a:pt x="4143" y="11772"/>
                  </a:cubicBezTo>
                  <a:cubicBezTo>
                    <a:pt x="6334" y="10534"/>
                    <a:pt x="9251" y="8867"/>
                    <a:pt x="12168" y="7212"/>
                  </a:cubicBezTo>
                  <a:cubicBezTo>
                    <a:pt x="17038" y="4438"/>
                    <a:pt x="21896" y="1664"/>
                    <a:pt x="23372" y="819"/>
                  </a:cubicBezTo>
                  <a:close/>
                  <a:moveTo>
                    <a:pt x="23668" y="0"/>
                  </a:moveTo>
                  <a:cubicBezTo>
                    <a:pt x="23616" y="0"/>
                    <a:pt x="23563" y="15"/>
                    <a:pt x="23515" y="45"/>
                  </a:cubicBezTo>
                  <a:cubicBezTo>
                    <a:pt x="15776" y="4474"/>
                    <a:pt x="1072" y="12856"/>
                    <a:pt x="238" y="13261"/>
                  </a:cubicBezTo>
                  <a:cubicBezTo>
                    <a:pt x="191" y="13273"/>
                    <a:pt x="143" y="13308"/>
                    <a:pt x="107" y="13344"/>
                  </a:cubicBezTo>
                  <a:cubicBezTo>
                    <a:pt x="24" y="13427"/>
                    <a:pt x="0" y="13558"/>
                    <a:pt x="48" y="13677"/>
                  </a:cubicBezTo>
                  <a:cubicBezTo>
                    <a:pt x="262" y="15618"/>
                    <a:pt x="131" y="60255"/>
                    <a:pt x="24" y="83769"/>
                  </a:cubicBezTo>
                  <a:cubicBezTo>
                    <a:pt x="24" y="83877"/>
                    <a:pt x="71" y="83984"/>
                    <a:pt x="167" y="84031"/>
                  </a:cubicBezTo>
                  <a:cubicBezTo>
                    <a:pt x="214" y="84067"/>
                    <a:pt x="262" y="84079"/>
                    <a:pt x="322" y="84079"/>
                  </a:cubicBezTo>
                  <a:cubicBezTo>
                    <a:pt x="369" y="84079"/>
                    <a:pt x="429" y="84067"/>
                    <a:pt x="464" y="84031"/>
                  </a:cubicBezTo>
                  <a:lnTo>
                    <a:pt x="23813" y="70518"/>
                  </a:lnTo>
                  <a:cubicBezTo>
                    <a:pt x="23908" y="70458"/>
                    <a:pt x="23967" y="70363"/>
                    <a:pt x="23967" y="70256"/>
                  </a:cubicBezTo>
                  <a:lnTo>
                    <a:pt x="23967" y="307"/>
                  </a:lnTo>
                  <a:cubicBezTo>
                    <a:pt x="23967" y="200"/>
                    <a:pt x="23908" y="92"/>
                    <a:pt x="23813" y="45"/>
                  </a:cubicBezTo>
                  <a:cubicBezTo>
                    <a:pt x="23771" y="15"/>
                    <a:pt x="23720" y="0"/>
                    <a:pt x="236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3"/>
            <p:cNvSpPr/>
            <p:nvPr/>
          </p:nvSpPr>
          <p:spPr>
            <a:xfrm>
              <a:off x="6435709" y="1367490"/>
              <a:ext cx="1252799" cy="731416"/>
            </a:xfrm>
            <a:custGeom>
              <a:rect b="b" l="l" r="r" t="t"/>
              <a:pathLst>
                <a:path extrusionOk="0" h="26992" w="46233">
                  <a:moveTo>
                    <a:pt x="22885" y="0"/>
                  </a:moveTo>
                  <a:lnTo>
                    <a:pt x="1" y="13645"/>
                  </a:lnTo>
                  <a:lnTo>
                    <a:pt x="22885" y="26991"/>
                  </a:lnTo>
                  <a:lnTo>
                    <a:pt x="46233" y="13740"/>
                  </a:lnTo>
                  <a:lnTo>
                    <a:pt x="228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3"/>
            <p:cNvSpPr/>
            <p:nvPr/>
          </p:nvSpPr>
          <p:spPr>
            <a:xfrm>
              <a:off x="6426035" y="1359171"/>
              <a:ext cx="1272146" cy="747810"/>
            </a:xfrm>
            <a:custGeom>
              <a:rect b="b" l="l" r="r" t="t"/>
              <a:pathLst>
                <a:path extrusionOk="0" h="27597" w="46947">
                  <a:moveTo>
                    <a:pt x="23242" y="664"/>
                  </a:moveTo>
                  <a:lnTo>
                    <a:pt x="45982" y="14047"/>
                  </a:lnTo>
                  <a:lnTo>
                    <a:pt x="23242" y="26953"/>
                  </a:lnTo>
                  <a:lnTo>
                    <a:pt x="953" y="13952"/>
                  </a:lnTo>
                  <a:lnTo>
                    <a:pt x="23242" y="664"/>
                  </a:lnTo>
                  <a:close/>
                  <a:moveTo>
                    <a:pt x="23242" y="0"/>
                  </a:moveTo>
                  <a:cubicBezTo>
                    <a:pt x="23188" y="0"/>
                    <a:pt x="23134" y="15"/>
                    <a:pt x="23087" y="45"/>
                  </a:cubicBezTo>
                  <a:lnTo>
                    <a:pt x="203" y="13690"/>
                  </a:lnTo>
                  <a:cubicBezTo>
                    <a:pt x="1" y="13809"/>
                    <a:pt x="1" y="14094"/>
                    <a:pt x="203" y="14214"/>
                  </a:cubicBezTo>
                  <a:lnTo>
                    <a:pt x="23087" y="27560"/>
                  </a:lnTo>
                  <a:cubicBezTo>
                    <a:pt x="23134" y="27584"/>
                    <a:pt x="23182" y="27596"/>
                    <a:pt x="23242" y="27596"/>
                  </a:cubicBezTo>
                  <a:cubicBezTo>
                    <a:pt x="23289" y="27596"/>
                    <a:pt x="23349" y="27584"/>
                    <a:pt x="23396" y="27560"/>
                  </a:cubicBezTo>
                  <a:lnTo>
                    <a:pt x="46744" y="14309"/>
                  </a:lnTo>
                  <a:cubicBezTo>
                    <a:pt x="46947" y="14202"/>
                    <a:pt x="46947" y="13904"/>
                    <a:pt x="46744" y="13785"/>
                  </a:cubicBezTo>
                  <a:lnTo>
                    <a:pt x="23396" y="45"/>
                  </a:lnTo>
                  <a:cubicBezTo>
                    <a:pt x="23349" y="15"/>
                    <a:pt x="23295" y="0"/>
                    <a:pt x="23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3"/>
            <p:cNvSpPr/>
            <p:nvPr/>
          </p:nvSpPr>
          <p:spPr>
            <a:xfrm>
              <a:off x="7060030" y="2900664"/>
              <a:ext cx="749815" cy="734965"/>
            </a:xfrm>
            <a:custGeom>
              <a:rect b="b" l="l" r="r" t="t"/>
              <a:pathLst>
                <a:path extrusionOk="0" h="27123" w="27671">
                  <a:moveTo>
                    <a:pt x="23229" y="0"/>
                  </a:moveTo>
                  <a:lnTo>
                    <a:pt x="0" y="13681"/>
                  </a:lnTo>
                  <a:lnTo>
                    <a:pt x="0" y="24480"/>
                  </a:lnTo>
                  <a:lnTo>
                    <a:pt x="4584" y="27123"/>
                  </a:lnTo>
                  <a:lnTo>
                    <a:pt x="27670" y="13597"/>
                  </a:lnTo>
                  <a:lnTo>
                    <a:pt x="27670" y="2715"/>
                  </a:lnTo>
                  <a:lnTo>
                    <a:pt x="23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3"/>
            <p:cNvSpPr/>
            <p:nvPr/>
          </p:nvSpPr>
          <p:spPr>
            <a:xfrm>
              <a:off x="7305243" y="3417539"/>
              <a:ext cx="254256" cy="434292"/>
            </a:xfrm>
            <a:custGeom>
              <a:rect b="b" l="l" r="r" t="t"/>
              <a:pathLst>
                <a:path extrusionOk="0" h="16027" w="9383">
                  <a:moveTo>
                    <a:pt x="9382" y="0"/>
                  </a:moveTo>
                  <a:lnTo>
                    <a:pt x="0" y="5477"/>
                  </a:lnTo>
                  <a:lnTo>
                    <a:pt x="0" y="16026"/>
                  </a:lnTo>
                  <a:lnTo>
                    <a:pt x="9382" y="10787"/>
                  </a:lnTo>
                  <a:lnTo>
                    <a:pt x="93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3"/>
            <p:cNvSpPr/>
            <p:nvPr/>
          </p:nvSpPr>
          <p:spPr>
            <a:xfrm>
              <a:off x="7434286" y="3482142"/>
              <a:ext cx="16150" cy="299671"/>
            </a:xfrm>
            <a:custGeom>
              <a:rect b="b" l="l" r="r" t="t"/>
              <a:pathLst>
                <a:path extrusionOk="0" h="11059" w="596">
                  <a:moveTo>
                    <a:pt x="298" y="0"/>
                  </a:moveTo>
                  <a:cubicBezTo>
                    <a:pt x="149" y="0"/>
                    <a:pt x="1" y="99"/>
                    <a:pt x="1" y="295"/>
                  </a:cubicBezTo>
                  <a:lnTo>
                    <a:pt x="1" y="10761"/>
                  </a:lnTo>
                  <a:cubicBezTo>
                    <a:pt x="1" y="10915"/>
                    <a:pt x="132" y="11058"/>
                    <a:pt x="298" y="11058"/>
                  </a:cubicBezTo>
                  <a:cubicBezTo>
                    <a:pt x="465" y="11058"/>
                    <a:pt x="596" y="10927"/>
                    <a:pt x="596" y="10749"/>
                  </a:cubicBezTo>
                  <a:lnTo>
                    <a:pt x="596" y="295"/>
                  </a:lnTo>
                  <a:cubicBezTo>
                    <a:pt x="596" y="99"/>
                    <a:pt x="447" y="0"/>
                    <a:pt x="2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3"/>
            <p:cNvSpPr/>
            <p:nvPr/>
          </p:nvSpPr>
          <p:spPr>
            <a:xfrm>
              <a:off x="7297168" y="3409464"/>
              <a:ext cx="270704" cy="450740"/>
            </a:xfrm>
            <a:custGeom>
              <a:rect b="b" l="l" r="r" t="t"/>
              <a:pathLst>
                <a:path extrusionOk="0" h="16634" w="9990">
                  <a:moveTo>
                    <a:pt x="9394" y="822"/>
                  </a:moveTo>
                  <a:lnTo>
                    <a:pt x="9394" y="10907"/>
                  </a:lnTo>
                  <a:lnTo>
                    <a:pt x="608" y="15812"/>
                  </a:lnTo>
                  <a:lnTo>
                    <a:pt x="608" y="5954"/>
                  </a:lnTo>
                  <a:lnTo>
                    <a:pt x="9394" y="822"/>
                  </a:lnTo>
                  <a:close/>
                  <a:moveTo>
                    <a:pt x="9686" y="1"/>
                  </a:moveTo>
                  <a:cubicBezTo>
                    <a:pt x="9636" y="1"/>
                    <a:pt x="9585" y="12"/>
                    <a:pt x="9537" y="36"/>
                  </a:cubicBezTo>
                  <a:lnTo>
                    <a:pt x="155" y="5513"/>
                  </a:lnTo>
                  <a:cubicBezTo>
                    <a:pt x="60" y="5573"/>
                    <a:pt x="0" y="5668"/>
                    <a:pt x="0" y="5775"/>
                  </a:cubicBezTo>
                  <a:lnTo>
                    <a:pt x="0" y="16324"/>
                  </a:lnTo>
                  <a:cubicBezTo>
                    <a:pt x="0" y="16431"/>
                    <a:pt x="60" y="16538"/>
                    <a:pt x="155" y="16586"/>
                  </a:cubicBezTo>
                  <a:cubicBezTo>
                    <a:pt x="203" y="16610"/>
                    <a:pt x="250" y="16634"/>
                    <a:pt x="298" y="16634"/>
                  </a:cubicBezTo>
                  <a:cubicBezTo>
                    <a:pt x="358" y="16634"/>
                    <a:pt x="405" y="16622"/>
                    <a:pt x="453" y="16586"/>
                  </a:cubicBezTo>
                  <a:lnTo>
                    <a:pt x="9835" y="11347"/>
                  </a:lnTo>
                  <a:cubicBezTo>
                    <a:pt x="9930" y="11288"/>
                    <a:pt x="9990" y="11192"/>
                    <a:pt x="9978" y="11085"/>
                  </a:cubicBezTo>
                  <a:lnTo>
                    <a:pt x="9978" y="298"/>
                  </a:lnTo>
                  <a:cubicBezTo>
                    <a:pt x="9990" y="191"/>
                    <a:pt x="9930" y="96"/>
                    <a:pt x="9835" y="36"/>
                  </a:cubicBezTo>
                  <a:cubicBezTo>
                    <a:pt x="9787" y="12"/>
                    <a:pt x="9737" y="1"/>
                    <a:pt x="9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3"/>
            <p:cNvSpPr/>
            <p:nvPr/>
          </p:nvSpPr>
          <p:spPr>
            <a:xfrm>
              <a:off x="6471208" y="2922993"/>
              <a:ext cx="234258" cy="293222"/>
            </a:xfrm>
            <a:custGeom>
              <a:rect b="b" l="l" r="r" t="t"/>
              <a:pathLst>
                <a:path extrusionOk="0" h="10821" w="8645">
                  <a:moveTo>
                    <a:pt x="298" y="1"/>
                  </a:moveTo>
                  <a:cubicBezTo>
                    <a:pt x="244" y="1"/>
                    <a:pt x="191" y="16"/>
                    <a:pt x="143" y="46"/>
                  </a:cubicBezTo>
                  <a:cubicBezTo>
                    <a:pt x="48" y="93"/>
                    <a:pt x="0" y="200"/>
                    <a:pt x="0" y="308"/>
                  </a:cubicBezTo>
                  <a:lnTo>
                    <a:pt x="96" y="5927"/>
                  </a:lnTo>
                  <a:cubicBezTo>
                    <a:pt x="96" y="6034"/>
                    <a:pt x="155" y="6130"/>
                    <a:pt x="250" y="6189"/>
                  </a:cubicBezTo>
                  <a:lnTo>
                    <a:pt x="8192" y="10785"/>
                  </a:lnTo>
                  <a:cubicBezTo>
                    <a:pt x="8240" y="10809"/>
                    <a:pt x="8287" y="10821"/>
                    <a:pt x="8347" y="10821"/>
                  </a:cubicBezTo>
                  <a:cubicBezTo>
                    <a:pt x="8394" y="10821"/>
                    <a:pt x="8442" y="10809"/>
                    <a:pt x="8490" y="10785"/>
                  </a:cubicBezTo>
                  <a:cubicBezTo>
                    <a:pt x="8585" y="10726"/>
                    <a:pt x="8644" y="10630"/>
                    <a:pt x="8644" y="10523"/>
                  </a:cubicBezTo>
                  <a:lnTo>
                    <a:pt x="8644" y="4975"/>
                  </a:lnTo>
                  <a:cubicBezTo>
                    <a:pt x="8644" y="4868"/>
                    <a:pt x="8585" y="4760"/>
                    <a:pt x="8490" y="4713"/>
                  </a:cubicBezTo>
                  <a:lnTo>
                    <a:pt x="453" y="46"/>
                  </a:lnTo>
                  <a:cubicBezTo>
                    <a:pt x="405" y="16"/>
                    <a:pt x="352"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3"/>
            <p:cNvSpPr/>
            <p:nvPr/>
          </p:nvSpPr>
          <p:spPr>
            <a:xfrm>
              <a:off x="6470964" y="3150701"/>
              <a:ext cx="234502" cy="293303"/>
            </a:xfrm>
            <a:custGeom>
              <a:rect b="b" l="l" r="r" t="t"/>
              <a:pathLst>
                <a:path extrusionOk="0" h="10824" w="8654">
                  <a:moveTo>
                    <a:pt x="303" y="1"/>
                  </a:moveTo>
                  <a:cubicBezTo>
                    <a:pt x="145" y="1"/>
                    <a:pt x="0" y="132"/>
                    <a:pt x="9" y="310"/>
                  </a:cubicBezTo>
                  <a:lnTo>
                    <a:pt x="105" y="5930"/>
                  </a:lnTo>
                  <a:cubicBezTo>
                    <a:pt x="105" y="6037"/>
                    <a:pt x="164" y="6144"/>
                    <a:pt x="259" y="6192"/>
                  </a:cubicBezTo>
                  <a:lnTo>
                    <a:pt x="8201" y="10788"/>
                  </a:lnTo>
                  <a:cubicBezTo>
                    <a:pt x="8249" y="10812"/>
                    <a:pt x="8296" y="10824"/>
                    <a:pt x="8356" y="10824"/>
                  </a:cubicBezTo>
                  <a:cubicBezTo>
                    <a:pt x="8403" y="10824"/>
                    <a:pt x="8451" y="10812"/>
                    <a:pt x="8499" y="10788"/>
                  </a:cubicBezTo>
                  <a:cubicBezTo>
                    <a:pt x="8594" y="10728"/>
                    <a:pt x="8653" y="10633"/>
                    <a:pt x="8653" y="10526"/>
                  </a:cubicBezTo>
                  <a:lnTo>
                    <a:pt x="8653" y="4978"/>
                  </a:lnTo>
                  <a:cubicBezTo>
                    <a:pt x="8653" y="4870"/>
                    <a:pt x="8594" y="4775"/>
                    <a:pt x="8499" y="4716"/>
                  </a:cubicBezTo>
                  <a:lnTo>
                    <a:pt x="462" y="48"/>
                  </a:lnTo>
                  <a:cubicBezTo>
                    <a:pt x="411" y="15"/>
                    <a:pt x="356" y="1"/>
                    <a:pt x="3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3"/>
            <p:cNvSpPr/>
            <p:nvPr/>
          </p:nvSpPr>
          <p:spPr>
            <a:xfrm>
              <a:off x="6470964" y="3365917"/>
              <a:ext cx="234502" cy="293276"/>
            </a:xfrm>
            <a:custGeom>
              <a:rect b="b" l="l" r="r" t="t"/>
              <a:pathLst>
                <a:path extrusionOk="0" h="10823" w="8654">
                  <a:moveTo>
                    <a:pt x="303" y="0"/>
                  </a:moveTo>
                  <a:cubicBezTo>
                    <a:pt x="145" y="0"/>
                    <a:pt x="0" y="132"/>
                    <a:pt x="9" y="310"/>
                  </a:cubicBezTo>
                  <a:lnTo>
                    <a:pt x="105" y="5941"/>
                  </a:lnTo>
                  <a:cubicBezTo>
                    <a:pt x="105" y="6037"/>
                    <a:pt x="164" y="6144"/>
                    <a:pt x="259" y="6191"/>
                  </a:cubicBezTo>
                  <a:lnTo>
                    <a:pt x="8201" y="10787"/>
                  </a:lnTo>
                  <a:cubicBezTo>
                    <a:pt x="8249" y="10811"/>
                    <a:pt x="8296" y="10823"/>
                    <a:pt x="8356" y="10823"/>
                  </a:cubicBezTo>
                  <a:cubicBezTo>
                    <a:pt x="8403" y="10823"/>
                    <a:pt x="8451" y="10811"/>
                    <a:pt x="8499" y="10787"/>
                  </a:cubicBezTo>
                  <a:cubicBezTo>
                    <a:pt x="8594" y="10728"/>
                    <a:pt x="8653" y="10633"/>
                    <a:pt x="8653" y="10525"/>
                  </a:cubicBezTo>
                  <a:lnTo>
                    <a:pt x="8653" y="4977"/>
                  </a:lnTo>
                  <a:cubicBezTo>
                    <a:pt x="8653" y="4870"/>
                    <a:pt x="8594" y="4775"/>
                    <a:pt x="8499" y="4715"/>
                  </a:cubicBezTo>
                  <a:lnTo>
                    <a:pt x="462" y="48"/>
                  </a:lnTo>
                  <a:cubicBezTo>
                    <a:pt x="411" y="15"/>
                    <a:pt x="356" y="0"/>
                    <a:pt x="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3"/>
            <p:cNvSpPr/>
            <p:nvPr/>
          </p:nvSpPr>
          <p:spPr>
            <a:xfrm>
              <a:off x="6470964" y="2190035"/>
              <a:ext cx="234502" cy="293466"/>
            </a:xfrm>
            <a:custGeom>
              <a:rect b="b" l="l" r="r" t="t"/>
              <a:pathLst>
                <a:path extrusionOk="0" h="10830" w="8654">
                  <a:moveTo>
                    <a:pt x="307" y="0"/>
                  </a:moveTo>
                  <a:cubicBezTo>
                    <a:pt x="147" y="0"/>
                    <a:pt x="0" y="128"/>
                    <a:pt x="9" y="317"/>
                  </a:cubicBezTo>
                  <a:lnTo>
                    <a:pt x="105" y="5936"/>
                  </a:lnTo>
                  <a:cubicBezTo>
                    <a:pt x="105" y="6043"/>
                    <a:pt x="164" y="6139"/>
                    <a:pt x="259" y="6186"/>
                  </a:cubicBezTo>
                  <a:lnTo>
                    <a:pt x="8201" y="10782"/>
                  </a:lnTo>
                  <a:cubicBezTo>
                    <a:pt x="8249" y="10806"/>
                    <a:pt x="8296" y="10830"/>
                    <a:pt x="8356" y="10830"/>
                  </a:cubicBezTo>
                  <a:cubicBezTo>
                    <a:pt x="8403" y="10830"/>
                    <a:pt x="8451" y="10806"/>
                    <a:pt x="8499" y="10782"/>
                  </a:cubicBezTo>
                  <a:cubicBezTo>
                    <a:pt x="8594" y="10734"/>
                    <a:pt x="8653" y="10627"/>
                    <a:pt x="8653" y="10520"/>
                  </a:cubicBezTo>
                  <a:lnTo>
                    <a:pt x="8653" y="4972"/>
                  </a:lnTo>
                  <a:cubicBezTo>
                    <a:pt x="8653" y="4865"/>
                    <a:pt x="8594" y="4769"/>
                    <a:pt x="8499" y="4710"/>
                  </a:cubicBezTo>
                  <a:lnTo>
                    <a:pt x="462" y="43"/>
                  </a:lnTo>
                  <a:cubicBezTo>
                    <a:pt x="412" y="14"/>
                    <a:pt x="359" y="0"/>
                    <a:pt x="3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3"/>
            <p:cNvSpPr/>
            <p:nvPr/>
          </p:nvSpPr>
          <p:spPr>
            <a:xfrm>
              <a:off x="6471208" y="2417987"/>
              <a:ext cx="234258" cy="293303"/>
            </a:xfrm>
            <a:custGeom>
              <a:rect b="b" l="l" r="r" t="t"/>
              <a:pathLst>
                <a:path extrusionOk="0" h="10824" w="8645">
                  <a:moveTo>
                    <a:pt x="298" y="1"/>
                  </a:moveTo>
                  <a:cubicBezTo>
                    <a:pt x="244" y="1"/>
                    <a:pt x="191" y="13"/>
                    <a:pt x="143" y="36"/>
                  </a:cubicBezTo>
                  <a:cubicBezTo>
                    <a:pt x="48" y="96"/>
                    <a:pt x="0" y="191"/>
                    <a:pt x="0" y="298"/>
                  </a:cubicBezTo>
                  <a:lnTo>
                    <a:pt x="96" y="5930"/>
                  </a:lnTo>
                  <a:cubicBezTo>
                    <a:pt x="96" y="6037"/>
                    <a:pt x="155" y="6132"/>
                    <a:pt x="250" y="6180"/>
                  </a:cubicBezTo>
                  <a:lnTo>
                    <a:pt x="8192" y="10776"/>
                  </a:lnTo>
                  <a:cubicBezTo>
                    <a:pt x="8240" y="10812"/>
                    <a:pt x="8287" y="10824"/>
                    <a:pt x="8347" y="10824"/>
                  </a:cubicBezTo>
                  <a:cubicBezTo>
                    <a:pt x="8394" y="10824"/>
                    <a:pt x="8442" y="10812"/>
                    <a:pt x="8490" y="10776"/>
                  </a:cubicBezTo>
                  <a:cubicBezTo>
                    <a:pt x="8585" y="10728"/>
                    <a:pt x="8644" y="10621"/>
                    <a:pt x="8644" y="10514"/>
                  </a:cubicBezTo>
                  <a:lnTo>
                    <a:pt x="8644" y="4966"/>
                  </a:lnTo>
                  <a:cubicBezTo>
                    <a:pt x="8644" y="4858"/>
                    <a:pt x="8585" y="4763"/>
                    <a:pt x="8490" y="4716"/>
                  </a:cubicBezTo>
                  <a:lnTo>
                    <a:pt x="453" y="36"/>
                  </a:lnTo>
                  <a:cubicBezTo>
                    <a:pt x="405" y="13"/>
                    <a:pt x="352"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3"/>
            <p:cNvSpPr/>
            <p:nvPr/>
          </p:nvSpPr>
          <p:spPr>
            <a:xfrm>
              <a:off x="6470964" y="2633040"/>
              <a:ext cx="234502" cy="293439"/>
            </a:xfrm>
            <a:custGeom>
              <a:rect b="b" l="l" r="r" t="t"/>
              <a:pathLst>
                <a:path extrusionOk="0" h="10829" w="8654">
                  <a:moveTo>
                    <a:pt x="312" y="1"/>
                  </a:moveTo>
                  <a:cubicBezTo>
                    <a:pt x="151" y="1"/>
                    <a:pt x="0" y="134"/>
                    <a:pt x="9" y="316"/>
                  </a:cubicBezTo>
                  <a:lnTo>
                    <a:pt x="105" y="5936"/>
                  </a:lnTo>
                  <a:cubicBezTo>
                    <a:pt x="105" y="6043"/>
                    <a:pt x="164" y="6138"/>
                    <a:pt x="259" y="6186"/>
                  </a:cubicBezTo>
                  <a:lnTo>
                    <a:pt x="8201" y="10781"/>
                  </a:lnTo>
                  <a:cubicBezTo>
                    <a:pt x="8249" y="10817"/>
                    <a:pt x="8296" y="10829"/>
                    <a:pt x="8356" y="10829"/>
                  </a:cubicBezTo>
                  <a:cubicBezTo>
                    <a:pt x="8510" y="10829"/>
                    <a:pt x="8653" y="10698"/>
                    <a:pt x="8653" y="10531"/>
                  </a:cubicBezTo>
                  <a:lnTo>
                    <a:pt x="8653" y="4971"/>
                  </a:lnTo>
                  <a:cubicBezTo>
                    <a:pt x="8641" y="4864"/>
                    <a:pt x="8594" y="4769"/>
                    <a:pt x="8499" y="4721"/>
                  </a:cubicBezTo>
                  <a:lnTo>
                    <a:pt x="462" y="42"/>
                  </a:lnTo>
                  <a:cubicBezTo>
                    <a:pt x="414" y="14"/>
                    <a:pt x="363"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3"/>
            <p:cNvSpPr/>
            <p:nvPr/>
          </p:nvSpPr>
          <p:spPr>
            <a:xfrm>
              <a:off x="6735770" y="3080381"/>
              <a:ext cx="252657" cy="734315"/>
            </a:xfrm>
            <a:custGeom>
              <a:rect b="b" l="l" r="r" t="t"/>
              <a:pathLst>
                <a:path extrusionOk="0" h="27099" w="9324">
                  <a:moveTo>
                    <a:pt x="1" y="0"/>
                  </a:moveTo>
                  <a:lnTo>
                    <a:pt x="1" y="21801"/>
                  </a:lnTo>
                  <a:lnTo>
                    <a:pt x="9323" y="27099"/>
                  </a:lnTo>
                  <a:lnTo>
                    <a:pt x="9323" y="5608"/>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3"/>
            <p:cNvSpPr/>
            <p:nvPr/>
          </p:nvSpPr>
          <p:spPr>
            <a:xfrm>
              <a:off x="6726746" y="3072116"/>
              <a:ext cx="270054" cy="750655"/>
            </a:xfrm>
            <a:custGeom>
              <a:rect b="b" l="l" r="r" t="t"/>
              <a:pathLst>
                <a:path extrusionOk="0" h="27702" w="9966">
                  <a:moveTo>
                    <a:pt x="631" y="841"/>
                  </a:moveTo>
                  <a:lnTo>
                    <a:pt x="4691" y="3282"/>
                  </a:lnTo>
                  <a:lnTo>
                    <a:pt x="4691" y="8056"/>
                  </a:lnTo>
                  <a:lnTo>
                    <a:pt x="631" y="5675"/>
                  </a:lnTo>
                  <a:lnTo>
                    <a:pt x="631" y="841"/>
                  </a:lnTo>
                  <a:close/>
                  <a:moveTo>
                    <a:pt x="5298" y="3651"/>
                  </a:moveTo>
                  <a:lnTo>
                    <a:pt x="9358" y="6092"/>
                  </a:lnTo>
                  <a:lnTo>
                    <a:pt x="9358" y="10795"/>
                  </a:lnTo>
                  <a:lnTo>
                    <a:pt x="5298" y="8413"/>
                  </a:lnTo>
                  <a:lnTo>
                    <a:pt x="5298" y="3651"/>
                  </a:lnTo>
                  <a:close/>
                  <a:moveTo>
                    <a:pt x="631" y="6366"/>
                  </a:moveTo>
                  <a:lnTo>
                    <a:pt x="4691" y="8747"/>
                  </a:lnTo>
                  <a:lnTo>
                    <a:pt x="4691" y="13664"/>
                  </a:lnTo>
                  <a:lnTo>
                    <a:pt x="631" y="11283"/>
                  </a:lnTo>
                  <a:lnTo>
                    <a:pt x="631" y="6366"/>
                  </a:lnTo>
                  <a:close/>
                  <a:moveTo>
                    <a:pt x="5298" y="9104"/>
                  </a:moveTo>
                  <a:lnTo>
                    <a:pt x="9358" y="11485"/>
                  </a:lnTo>
                  <a:lnTo>
                    <a:pt x="9358" y="16391"/>
                  </a:lnTo>
                  <a:lnTo>
                    <a:pt x="5298" y="14009"/>
                  </a:lnTo>
                  <a:lnTo>
                    <a:pt x="5298" y="9104"/>
                  </a:lnTo>
                  <a:close/>
                  <a:moveTo>
                    <a:pt x="631" y="11985"/>
                  </a:moveTo>
                  <a:lnTo>
                    <a:pt x="4691" y="14366"/>
                  </a:lnTo>
                  <a:lnTo>
                    <a:pt x="4691" y="18808"/>
                  </a:lnTo>
                  <a:lnTo>
                    <a:pt x="631" y="16426"/>
                  </a:lnTo>
                  <a:lnTo>
                    <a:pt x="631" y="11985"/>
                  </a:lnTo>
                  <a:close/>
                  <a:moveTo>
                    <a:pt x="5298" y="14724"/>
                  </a:moveTo>
                  <a:lnTo>
                    <a:pt x="9358" y="17105"/>
                  </a:lnTo>
                  <a:lnTo>
                    <a:pt x="9358" y="21546"/>
                  </a:lnTo>
                  <a:lnTo>
                    <a:pt x="5298" y="19165"/>
                  </a:lnTo>
                  <a:lnTo>
                    <a:pt x="5298" y="14724"/>
                  </a:lnTo>
                  <a:close/>
                  <a:moveTo>
                    <a:pt x="631" y="17117"/>
                  </a:moveTo>
                  <a:lnTo>
                    <a:pt x="4691" y="19498"/>
                  </a:lnTo>
                  <a:lnTo>
                    <a:pt x="4691" y="24237"/>
                  </a:lnTo>
                  <a:lnTo>
                    <a:pt x="631" y="21939"/>
                  </a:lnTo>
                  <a:lnTo>
                    <a:pt x="631" y="17117"/>
                  </a:lnTo>
                  <a:close/>
                  <a:moveTo>
                    <a:pt x="5298" y="19855"/>
                  </a:moveTo>
                  <a:lnTo>
                    <a:pt x="9358" y="22236"/>
                  </a:lnTo>
                  <a:lnTo>
                    <a:pt x="9358" y="26880"/>
                  </a:lnTo>
                  <a:lnTo>
                    <a:pt x="5298" y="24582"/>
                  </a:lnTo>
                  <a:lnTo>
                    <a:pt x="5298" y="19855"/>
                  </a:lnTo>
                  <a:close/>
                  <a:moveTo>
                    <a:pt x="332" y="1"/>
                  </a:moveTo>
                  <a:cubicBezTo>
                    <a:pt x="173" y="1"/>
                    <a:pt x="24" y="126"/>
                    <a:pt x="24" y="305"/>
                  </a:cubicBezTo>
                  <a:lnTo>
                    <a:pt x="24" y="5746"/>
                  </a:lnTo>
                  <a:cubicBezTo>
                    <a:pt x="0" y="5806"/>
                    <a:pt x="0" y="5865"/>
                    <a:pt x="24" y="5925"/>
                  </a:cubicBezTo>
                  <a:lnTo>
                    <a:pt x="24" y="11354"/>
                  </a:lnTo>
                  <a:cubicBezTo>
                    <a:pt x="0" y="11414"/>
                    <a:pt x="0" y="11473"/>
                    <a:pt x="24" y="11533"/>
                  </a:cubicBezTo>
                  <a:lnTo>
                    <a:pt x="24" y="16486"/>
                  </a:lnTo>
                  <a:cubicBezTo>
                    <a:pt x="0" y="16545"/>
                    <a:pt x="0" y="16617"/>
                    <a:pt x="24" y="16676"/>
                  </a:cubicBezTo>
                  <a:lnTo>
                    <a:pt x="24" y="22106"/>
                  </a:lnTo>
                  <a:cubicBezTo>
                    <a:pt x="24" y="22213"/>
                    <a:pt x="83" y="22308"/>
                    <a:pt x="179" y="22367"/>
                  </a:cubicBezTo>
                  <a:lnTo>
                    <a:pt x="4739" y="24963"/>
                  </a:lnTo>
                  <a:cubicBezTo>
                    <a:pt x="4798" y="25034"/>
                    <a:pt x="4882" y="25082"/>
                    <a:pt x="4965" y="25094"/>
                  </a:cubicBezTo>
                  <a:lnTo>
                    <a:pt x="9501" y="27666"/>
                  </a:lnTo>
                  <a:cubicBezTo>
                    <a:pt x="9549" y="27690"/>
                    <a:pt x="9597" y="27701"/>
                    <a:pt x="9644" y="27701"/>
                  </a:cubicBezTo>
                  <a:cubicBezTo>
                    <a:pt x="9704" y="27701"/>
                    <a:pt x="9751" y="27690"/>
                    <a:pt x="9799" y="27666"/>
                  </a:cubicBezTo>
                  <a:cubicBezTo>
                    <a:pt x="9894" y="27606"/>
                    <a:pt x="9942" y="27511"/>
                    <a:pt x="9942" y="27404"/>
                  </a:cubicBezTo>
                  <a:lnTo>
                    <a:pt x="9942" y="22129"/>
                  </a:lnTo>
                  <a:cubicBezTo>
                    <a:pt x="9954" y="22082"/>
                    <a:pt x="9954" y="22034"/>
                    <a:pt x="9942" y="21998"/>
                  </a:cubicBezTo>
                  <a:lnTo>
                    <a:pt x="9942" y="16986"/>
                  </a:lnTo>
                  <a:cubicBezTo>
                    <a:pt x="9954" y="16950"/>
                    <a:pt x="9966" y="16903"/>
                    <a:pt x="9954" y="16855"/>
                  </a:cubicBezTo>
                  <a:lnTo>
                    <a:pt x="9954" y="11378"/>
                  </a:lnTo>
                  <a:cubicBezTo>
                    <a:pt x="9966" y="11342"/>
                    <a:pt x="9966" y="11295"/>
                    <a:pt x="9954" y="11259"/>
                  </a:cubicBezTo>
                  <a:lnTo>
                    <a:pt x="9954" y="5913"/>
                  </a:lnTo>
                  <a:cubicBezTo>
                    <a:pt x="9954" y="5806"/>
                    <a:pt x="9906" y="5711"/>
                    <a:pt x="9811" y="5651"/>
                  </a:cubicBezTo>
                  <a:lnTo>
                    <a:pt x="488" y="43"/>
                  </a:lnTo>
                  <a:cubicBezTo>
                    <a:pt x="438" y="14"/>
                    <a:pt x="385"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3"/>
            <p:cNvSpPr/>
            <p:nvPr/>
          </p:nvSpPr>
          <p:spPr>
            <a:xfrm>
              <a:off x="6735770" y="2347667"/>
              <a:ext cx="252657" cy="733990"/>
            </a:xfrm>
            <a:custGeom>
              <a:rect b="b" l="l" r="r" t="t"/>
              <a:pathLst>
                <a:path extrusionOk="0" h="27087" w="9324">
                  <a:moveTo>
                    <a:pt x="1" y="0"/>
                  </a:moveTo>
                  <a:lnTo>
                    <a:pt x="1" y="21800"/>
                  </a:lnTo>
                  <a:lnTo>
                    <a:pt x="9323" y="27087"/>
                  </a:lnTo>
                  <a:lnTo>
                    <a:pt x="9323" y="559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3"/>
            <p:cNvSpPr/>
            <p:nvPr/>
          </p:nvSpPr>
          <p:spPr>
            <a:xfrm>
              <a:off x="6726746" y="2339266"/>
              <a:ext cx="270054" cy="750465"/>
            </a:xfrm>
            <a:custGeom>
              <a:rect b="b" l="l" r="r" t="t"/>
              <a:pathLst>
                <a:path extrusionOk="0" h="27695" w="9966">
                  <a:moveTo>
                    <a:pt x="631" y="846"/>
                  </a:moveTo>
                  <a:lnTo>
                    <a:pt x="4691" y="3275"/>
                  </a:lnTo>
                  <a:lnTo>
                    <a:pt x="4691" y="8049"/>
                  </a:lnTo>
                  <a:lnTo>
                    <a:pt x="631" y="5668"/>
                  </a:lnTo>
                  <a:lnTo>
                    <a:pt x="631" y="846"/>
                  </a:lnTo>
                  <a:close/>
                  <a:moveTo>
                    <a:pt x="5298" y="3644"/>
                  </a:moveTo>
                  <a:lnTo>
                    <a:pt x="9358" y="6085"/>
                  </a:lnTo>
                  <a:lnTo>
                    <a:pt x="9358" y="10788"/>
                  </a:lnTo>
                  <a:lnTo>
                    <a:pt x="5298" y="8406"/>
                  </a:lnTo>
                  <a:lnTo>
                    <a:pt x="5298" y="3644"/>
                  </a:lnTo>
                  <a:close/>
                  <a:moveTo>
                    <a:pt x="631" y="6359"/>
                  </a:moveTo>
                  <a:lnTo>
                    <a:pt x="4691" y="8740"/>
                  </a:lnTo>
                  <a:lnTo>
                    <a:pt x="4691" y="13657"/>
                  </a:lnTo>
                  <a:lnTo>
                    <a:pt x="631" y="11276"/>
                  </a:lnTo>
                  <a:lnTo>
                    <a:pt x="631" y="6359"/>
                  </a:lnTo>
                  <a:close/>
                  <a:moveTo>
                    <a:pt x="5298" y="9121"/>
                  </a:moveTo>
                  <a:lnTo>
                    <a:pt x="9358" y="11502"/>
                  </a:lnTo>
                  <a:lnTo>
                    <a:pt x="9358" y="16384"/>
                  </a:lnTo>
                  <a:lnTo>
                    <a:pt x="5298" y="14002"/>
                  </a:lnTo>
                  <a:lnTo>
                    <a:pt x="5298" y="9121"/>
                  </a:lnTo>
                  <a:close/>
                  <a:moveTo>
                    <a:pt x="631" y="11966"/>
                  </a:moveTo>
                  <a:lnTo>
                    <a:pt x="4691" y="14348"/>
                  </a:lnTo>
                  <a:lnTo>
                    <a:pt x="4691" y="18789"/>
                  </a:lnTo>
                  <a:lnTo>
                    <a:pt x="631" y="16407"/>
                  </a:lnTo>
                  <a:lnTo>
                    <a:pt x="631" y="11966"/>
                  </a:lnTo>
                  <a:close/>
                  <a:moveTo>
                    <a:pt x="5298" y="14705"/>
                  </a:moveTo>
                  <a:lnTo>
                    <a:pt x="9358" y="17086"/>
                  </a:lnTo>
                  <a:lnTo>
                    <a:pt x="9358" y="21527"/>
                  </a:lnTo>
                  <a:lnTo>
                    <a:pt x="5298" y="19146"/>
                  </a:lnTo>
                  <a:lnTo>
                    <a:pt x="5298" y="14705"/>
                  </a:lnTo>
                  <a:close/>
                  <a:moveTo>
                    <a:pt x="631" y="17110"/>
                  </a:moveTo>
                  <a:lnTo>
                    <a:pt x="4691" y="19491"/>
                  </a:lnTo>
                  <a:lnTo>
                    <a:pt x="4691" y="24230"/>
                  </a:lnTo>
                  <a:lnTo>
                    <a:pt x="631" y="21932"/>
                  </a:lnTo>
                  <a:lnTo>
                    <a:pt x="631" y="17110"/>
                  </a:lnTo>
                  <a:close/>
                  <a:moveTo>
                    <a:pt x="5298" y="19848"/>
                  </a:moveTo>
                  <a:lnTo>
                    <a:pt x="9358" y="22230"/>
                  </a:lnTo>
                  <a:lnTo>
                    <a:pt x="9358" y="26885"/>
                  </a:lnTo>
                  <a:lnTo>
                    <a:pt x="5298" y="24575"/>
                  </a:lnTo>
                  <a:lnTo>
                    <a:pt x="5298" y="19848"/>
                  </a:lnTo>
                  <a:close/>
                  <a:moveTo>
                    <a:pt x="328" y="0"/>
                  </a:moveTo>
                  <a:cubicBezTo>
                    <a:pt x="166" y="0"/>
                    <a:pt x="15" y="132"/>
                    <a:pt x="24" y="310"/>
                  </a:cubicBezTo>
                  <a:lnTo>
                    <a:pt x="24" y="5751"/>
                  </a:lnTo>
                  <a:cubicBezTo>
                    <a:pt x="0" y="5799"/>
                    <a:pt x="0" y="5870"/>
                    <a:pt x="24" y="5930"/>
                  </a:cubicBezTo>
                  <a:lnTo>
                    <a:pt x="24" y="11347"/>
                  </a:lnTo>
                  <a:cubicBezTo>
                    <a:pt x="0" y="11407"/>
                    <a:pt x="0" y="11466"/>
                    <a:pt x="24" y="11526"/>
                  </a:cubicBezTo>
                  <a:lnTo>
                    <a:pt x="24" y="16491"/>
                  </a:lnTo>
                  <a:cubicBezTo>
                    <a:pt x="0" y="16538"/>
                    <a:pt x="0" y="16610"/>
                    <a:pt x="24" y="16669"/>
                  </a:cubicBezTo>
                  <a:lnTo>
                    <a:pt x="24" y="22099"/>
                  </a:lnTo>
                  <a:cubicBezTo>
                    <a:pt x="24" y="22206"/>
                    <a:pt x="83" y="22313"/>
                    <a:pt x="179" y="22361"/>
                  </a:cubicBezTo>
                  <a:lnTo>
                    <a:pt x="4739" y="24956"/>
                  </a:lnTo>
                  <a:cubicBezTo>
                    <a:pt x="4798" y="25028"/>
                    <a:pt x="4882" y="25075"/>
                    <a:pt x="4965" y="25087"/>
                  </a:cubicBezTo>
                  <a:lnTo>
                    <a:pt x="9501" y="27659"/>
                  </a:lnTo>
                  <a:cubicBezTo>
                    <a:pt x="9543" y="27683"/>
                    <a:pt x="9594" y="27695"/>
                    <a:pt x="9646" y="27695"/>
                  </a:cubicBezTo>
                  <a:cubicBezTo>
                    <a:pt x="9698" y="27695"/>
                    <a:pt x="9751" y="27683"/>
                    <a:pt x="9799" y="27659"/>
                  </a:cubicBezTo>
                  <a:cubicBezTo>
                    <a:pt x="9894" y="27599"/>
                    <a:pt x="9942" y="27504"/>
                    <a:pt x="9942" y="27397"/>
                  </a:cubicBezTo>
                  <a:lnTo>
                    <a:pt x="9942" y="22122"/>
                  </a:lnTo>
                  <a:cubicBezTo>
                    <a:pt x="9954" y="22087"/>
                    <a:pt x="9954" y="22039"/>
                    <a:pt x="9942" y="21991"/>
                  </a:cubicBezTo>
                  <a:lnTo>
                    <a:pt x="9942" y="16991"/>
                  </a:lnTo>
                  <a:cubicBezTo>
                    <a:pt x="9954" y="16943"/>
                    <a:pt x="9966" y="16896"/>
                    <a:pt x="9954" y="16860"/>
                  </a:cubicBezTo>
                  <a:lnTo>
                    <a:pt x="9954" y="11383"/>
                  </a:lnTo>
                  <a:cubicBezTo>
                    <a:pt x="9966" y="11335"/>
                    <a:pt x="9966" y="11300"/>
                    <a:pt x="9954" y="11252"/>
                  </a:cubicBezTo>
                  <a:lnTo>
                    <a:pt x="9954" y="5906"/>
                  </a:lnTo>
                  <a:cubicBezTo>
                    <a:pt x="9954" y="5799"/>
                    <a:pt x="9906" y="5704"/>
                    <a:pt x="9811" y="5656"/>
                  </a:cubicBezTo>
                  <a:lnTo>
                    <a:pt x="488" y="48"/>
                  </a:lnTo>
                  <a:cubicBezTo>
                    <a:pt x="437" y="15"/>
                    <a:pt x="382" y="0"/>
                    <a:pt x="3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3"/>
            <p:cNvSpPr/>
            <p:nvPr/>
          </p:nvSpPr>
          <p:spPr>
            <a:xfrm>
              <a:off x="7060030" y="2900664"/>
              <a:ext cx="749815" cy="440090"/>
            </a:xfrm>
            <a:custGeom>
              <a:rect b="b" l="l" r="r" t="t"/>
              <a:pathLst>
                <a:path extrusionOk="0" h="16241" w="27671">
                  <a:moveTo>
                    <a:pt x="23229" y="0"/>
                  </a:moveTo>
                  <a:lnTo>
                    <a:pt x="0" y="13681"/>
                  </a:lnTo>
                  <a:lnTo>
                    <a:pt x="4584" y="16241"/>
                  </a:lnTo>
                  <a:lnTo>
                    <a:pt x="27670" y="2715"/>
                  </a:lnTo>
                  <a:lnTo>
                    <a:pt x="232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3"/>
            <p:cNvSpPr/>
            <p:nvPr/>
          </p:nvSpPr>
          <p:spPr>
            <a:xfrm>
              <a:off x="7051954" y="2892670"/>
              <a:ext cx="765965" cy="751034"/>
            </a:xfrm>
            <a:custGeom>
              <a:rect b="b" l="l" r="r" t="t"/>
              <a:pathLst>
                <a:path extrusionOk="0" h="27716" w="28267">
                  <a:moveTo>
                    <a:pt x="23527" y="641"/>
                  </a:moveTo>
                  <a:lnTo>
                    <a:pt x="27373" y="3010"/>
                  </a:lnTo>
                  <a:lnTo>
                    <a:pt x="4882" y="16190"/>
                  </a:lnTo>
                  <a:lnTo>
                    <a:pt x="906" y="13964"/>
                  </a:lnTo>
                  <a:lnTo>
                    <a:pt x="23527" y="641"/>
                  </a:lnTo>
                  <a:close/>
                  <a:moveTo>
                    <a:pt x="608" y="14488"/>
                  </a:moveTo>
                  <a:lnTo>
                    <a:pt x="4585" y="16714"/>
                  </a:lnTo>
                  <a:lnTo>
                    <a:pt x="4585" y="26894"/>
                  </a:lnTo>
                  <a:lnTo>
                    <a:pt x="608" y="24596"/>
                  </a:lnTo>
                  <a:lnTo>
                    <a:pt x="608" y="14488"/>
                  </a:lnTo>
                  <a:close/>
                  <a:moveTo>
                    <a:pt x="23551" y="1"/>
                  </a:moveTo>
                  <a:cubicBezTo>
                    <a:pt x="23498" y="1"/>
                    <a:pt x="23444" y="16"/>
                    <a:pt x="23396" y="45"/>
                  </a:cubicBezTo>
                  <a:lnTo>
                    <a:pt x="144" y="13714"/>
                  </a:lnTo>
                  <a:cubicBezTo>
                    <a:pt x="108" y="13726"/>
                    <a:pt x="84" y="13750"/>
                    <a:pt x="60" y="13785"/>
                  </a:cubicBezTo>
                  <a:cubicBezTo>
                    <a:pt x="48" y="13797"/>
                    <a:pt x="36" y="13809"/>
                    <a:pt x="36" y="13821"/>
                  </a:cubicBezTo>
                  <a:cubicBezTo>
                    <a:pt x="36" y="13833"/>
                    <a:pt x="36" y="13845"/>
                    <a:pt x="24" y="13857"/>
                  </a:cubicBezTo>
                  <a:cubicBezTo>
                    <a:pt x="13" y="13869"/>
                    <a:pt x="13" y="13880"/>
                    <a:pt x="1" y="13892"/>
                  </a:cubicBezTo>
                  <a:cubicBezTo>
                    <a:pt x="1" y="13904"/>
                    <a:pt x="1" y="13916"/>
                    <a:pt x="1" y="13928"/>
                  </a:cubicBezTo>
                  <a:cubicBezTo>
                    <a:pt x="1" y="13940"/>
                    <a:pt x="1" y="13952"/>
                    <a:pt x="1" y="13976"/>
                  </a:cubicBezTo>
                  <a:lnTo>
                    <a:pt x="1" y="24775"/>
                  </a:lnTo>
                  <a:cubicBezTo>
                    <a:pt x="1" y="24882"/>
                    <a:pt x="60" y="24977"/>
                    <a:pt x="155" y="25037"/>
                  </a:cubicBezTo>
                  <a:lnTo>
                    <a:pt x="4739" y="27680"/>
                  </a:lnTo>
                  <a:cubicBezTo>
                    <a:pt x="4787" y="27704"/>
                    <a:pt x="4838" y="27716"/>
                    <a:pt x="4888" y="27716"/>
                  </a:cubicBezTo>
                  <a:cubicBezTo>
                    <a:pt x="4939" y="27716"/>
                    <a:pt x="4989" y="27704"/>
                    <a:pt x="5037" y="27680"/>
                  </a:cubicBezTo>
                  <a:lnTo>
                    <a:pt x="28111" y="14154"/>
                  </a:lnTo>
                  <a:cubicBezTo>
                    <a:pt x="28207" y="14095"/>
                    <a:pt x="28266" y="14000"/>
                    <a:pt x="28266" y="13892"/>
                  </a:cubicBezTo>
                  <a:lnTo>
                    <a:pt x="28266" y="3010"/>
                  </a:lnTo>
                  <a:cubicBezTo>
                    <a:pt x="28266" y="2998"/>
                    <a:pt x="28266" y="2986"/>
                    <a:pt x="28254" y="2962"/>
                  </a:cubicBezTo>
                  <a:cubicBezTo>
                    <a:pt x="28254" y="2962"/>
                    <a:pt x="28254" y="2951"/>
                    <a:pt x="28254" y="2939"/>
                  </a:cubicBezTo>
                  <a:lnTo>
                    <a:pt x="28254" y="2915"/>
                  </a:lnTo>
                  <a:cubicBezTo>
                    <a:pt x="28254" y="2903"/>
                    <a:pt x="28254" y="2891"/>
                    <a:pt x="28242" y="2879"/>
                  </a:cubicBezTo>
                  <a:cubicBezTo>
                    <a:pt x="28242" y="2879"/>
                    <a:pt x="28242" y="2879"/>
                    <a:pt x="28242" y="2867"/>
                  </a:cubicBezTo>
                  <a:cubicBezTo>
                    <a:pt x="28242" y="2867"/>
                    <a:pt x="28230" y="2855"/>
                    <a:pt x="28230" y="2855"/>
                  </a:cubicBezTo>
                  <a:cubicBezTo>
                    <a:pt x="28218" y="2843"/>
                    <a:pt x="28207" y="2820"/>
                    <a:pt x="28195" y="2808"/>
                  </a:cubicBezTo>
                  <a:lnTo>
                    <a:pt x="28183" y="2796"/>
                  </a:lnTo>
                  <a:cubicBezTo>
                    <a:pt x="28171" y="2784"/>
                    <a:pt x="28147" y="2772"/>
                    <a:pt x="28135" y="2760"/>
                  </a:cubicBezTo>
                  <a:lnTo>
                    <a:pt x="23706" y="45"/>
                  </a:lnTo>
                  <a:cubicBezTo>
                    <a:pt x="23658" y="16"/>
                    <a:pt x="23605" y="1"/>
                    <a:pt x="23551" y="1"/>
                  </a:cubicBezTo>
                  <a:close/>
                </a:path>
              </a:pathLst>
            </a:custGeom>
            <a:solidFill>
              <a:srgbClr val="2F31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3"/>
            <p:cNvSpPr/>
            <p:nvPr/>
          </p:nvSpPr>
          <p:spPr>
            <a:xfrm>
              <a:off x="7171973" y="1944768"/>
              <a:ext cx="397195" cy="1113328"/>
            </a:xfrm>
            <a:custGeom>
              <a:rect b="b" l="l" r="r" t="t"/>
              <a:pathLst>
                <a:path extrusionOk="0" h="41086" w="14658">
                  <a:moveTo>
                    <a:pt x="14366" y="0"/>
                  </a:moveTo>
                  <a:cubicBezTo>
                    <a:pt x="14315" y="0"/>
                    <a:pt x="14264" y="15"/>
                    <a:pt x="14217" y="45"/>
                  </a:cubicBezTo>
                  <a:lnTo>
                    <a:pt x="144" y="8201"/>
                  </a:lnTo>
                  <a:cubicBezTo>
                    <a:pt x="48" y="8248"/>
                    <a:pt x="1" y="8344"/>
                    <a:pt x="1" y="8451"/>
                  </a:cubicBezTo>
                  <a:lnTo>
                    <a:pt x="1" y="40788"/>
                  </a:lnTo>
                  <a:cubicBezTo>
                    <a:pt x="1" y="40895"/>
                    <a:pt x="48" y="40990"/>
                    <a:pt x="144" y="41050"/>
                  </a:cubicBezTo>
                  <a:cubicBezTo>
                    <a:pt x="191" y="41074"/>
                    <a:pt x="239" y="41086"/>
                    <a:pt x="298" y="41086"/>
                  </a:cubicBezTo>
                  <a:cubicBezTo>
                    <a:pt x="346" y="41086"/>
                    <a:pt x="394" y="41074"/>
                    <a:pt x="441" y="41050"/>
                  </a:cubicBezTo>
                  <a:lnTo>
                    <a:pt x="14514" y="32966"/>
                  </a:lnTo>
                  <a:cubicBezTo>
                    <a:pt x="14598" y="32918"/>
                    <a:pt x="14657" y="32811"/>
                    <a:pt x="14657" y="32704"/>
                  </a:cubicBezTo>
                  <a:lnTo>
                    <a:pt x="14657" y="307"/>
                  </a:lnTo>
                  <a:cubicBezTo>
                    <a:pt x="14657" y="200"/>
                    <a:pt x="14610" y="93"/>
                    <a:pt x="14514" y="45"/>
                  </a:cubicBezTo>
                  <a:cubicBezTo>
                    <a:pt x="14467" y="15"/>
                    <a:pt x="14416" y="0"/>
                    <a:pt x="14366" y="0"/>
                  </a:cubicBezTo>
                  <a:close/>
                </a:path>
              </a:pathLst>
            </a:custGeom>
            <a:solidFill>
              <a:srgbClr val="2F31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3"/>
            <p:cNvSpPr/>
            <p:nvPr/>
          </p:nvSpPr>
          <p:spPr>
            <a:xfrm>
              <a:off x="7226197" y="2026117"/>
              <a:ext cx="305551" cy="954889"/>
            </a:xfrm>
            <a:custGeom>
              <a:rect b="b" l="l" r="r" t="t"/>
              <a:pathLst>
                <a:path extrusionOk="0" h="35239" w="11276">
                  <a:moveTo>
                    <a:pt x="10668" y="829"/>
                  </a:moveTo>
                  <a:lnTo>
                    <a:pt x="10573" y="28630"/>
                  </a:lnTo>
                  <a:lnTo>
                    <a:pt x="595" y="34417"/>
                  </a:lnTo>
                  <a:lnTo>
                    <a:pt x="595" y="6663"/>
                  </a:lnTo>
                  <a:lnTo>
                    <a:pt x="10668" y="829"/>
                  </a:lnTo>
                  <a:close/>
                  <a:moveTo>
                    <a:pt x="10977" y="1"/>
                  </a:moveTo>
                  <a:cubicBezTo>
                    <a:pt x="10926" y="1"/>
                    <a:pt x="10873" y="14"/>
                    <a:pt x="10823" y="43"/>
                  </a:cubicBezTo>
                  <a:lnTo>
                    <a:pt x="155" y="6223"/>
                  </a:lnTo>
                  <a:cubicBezTo>
                    <a:pt x="60" y="6282"/>
                    <a:pt x="0" y="6377"/>
                    <a:pt x="0" y="6485"/>
                  </a:cubicBezTo>
                  <a:lnTo>
                    <a:pt x="0" y="34940"/>
                  </a:lnTo>
                  <a:cubicBezTo>
                    <a:pt x="0" y="35048"/>
                    <a:pt x="60" y="35143"/>
                    <a:pt x="155" y="35202"/>
                  </a:cubicBezTo>
                  <a:cubicBezTo>
                    <a:pt x="191" y="35226"/>
                    <a:pt x="250" y="35238"/>
                    <a:pt x="298" y="35238"/>
                  </a:cubicBezTo>
                  <a:cubicBezTo>
                    <a:pt x="357" y="35238"/>
                    <a:pt x="405" y="35226"/>
                    <a:pt x="452" y="35202"/>
                  </a:cubicBezTo>
                  <a:lnTo>
                    <a:pt x="11025" y="29071"/>
                  </a:lnTo>
                  <a:cubicBezTo>
                    <a:pt x="11120" y="29011"/>
                    <a:pt x="11168" y="28916"/>
                    <a:pt x="11168" y="28809"/>
                  </a:cubicBezTo>
                  <a:lnTo>
                    <a:pt x="11275" y="305"/>
                  </a:lnTo>
                  <a:cubicBezTo>
                    <a:pt x="11275" y="126"/>
                    <a:pt x="11133" y="1"/>
                    <a:pt x="109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3"/>
            <p:cNvSpPr/>
            <p:nvPr/>
          </p:nvSpPr>
          <p:spPr>
            <a:xfrm>
              <a:off x="6471208" y="1904364"/>
              <a:ext cx="535907" cy="469437"/>
            </a:xfrm>
            <a:custGeom>
              <a:rect b="b" l="l" r="r" t="t"/>
              <a:pathLst>
                <a:path extrusionOk="0" h="17324" w="19777">
                  <a:moveTo>
                    <a:pt x="304" y="0"/>
                  </a:moveTo>
                  <a:cubicBezTo>
                    <a:pt x="253" y="0"/>
                    <a:pt x="203" y="12"/>
                    <a:pt x="155" y="36"/>
                  </a:cubicBezTo>
                  <a:cubicBezTo>
                    <a:pt x="60" y="95"/>
                    <a:pt x="0" y="191"/>
                    <a:pt x="12" y="298"/>
                  </a:cubicBezTo>
                  <a:lnTo>
                    <a:pt x="12" y="5775"/>
                  </a:lnTo>
                  <a:cubicBezTo>
                    <a:pt x="0" y="5882"/>
                    <a:pt x="60" y="5989"/>
                    <a:pt x="155" y="6036"/>
                  </a:cubicBezTo>
                  <a:lnTo>
                    <a:pt x="19336" y="17288"/>
                  </a:lnTo>
                  <a:cubicBezTo>
                    <a:pt x="19372" y="17312"/>
                    <a:pt x="19431" y="17324"/>
                    <a:pt x="19479" y="17324"/>
                  </a:cubicBezTo>
                  <a:cubicBezTo>
                    <a:pt x="19646" y="17324"/>
                    <a:pt x="19777" y="17193"/>
                    <a:pt x="19777" y="17026"/>
                  </a:cubicBezTo>
                  <a:lnTo>
                    <a:pt x="19777" y="11549"/>
                  </a:lnTo>
                  <a:cubicBezTo>
                    <a:pt x="19777" y="11442"/>
                    <a:pt x="19717" y="11335"/>
                    <a:pt x="19622" y="11287"/>
                  </a:cubicBezTo>
                  <a:lnTo>
                    <a:pt x="453" y="36"/>
                  </a:lnTo>
                  <a:cubicBezTo>
                    <a:pt x="405" y="12"/>
                    <a:pt x="355" y="0"/>
                    <a:pt x="3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3"/>
            <p:cNvSpPr/>
            <p:nvPr/>
          </p:nvSpPr>
          <p:spPr>
            <a:xfrm>
              <a:off x="6806741" y="1344565"/>
              <a:ext cx="517535" cy="545933"/>
            </a:xfrm>
            <a:custGeom>
              <a:rect b="b" l="l" r="r" t="t"/>
              <a:pathLst>
                <a:path extrusionOk="0" h="20147" w="19099">
                  <a:moveTo>
                    <a:pt x="1" y="1"/>
                  </a:moveTo>
                  <a:lnTo>
                    <a:pt x="1" y="13586"/>
                  </a:lnTo>
                  <a:lnTo>
                    <a:pt x="60" y="14491"/>
                  </a:lnTo>
                  <a:cubicBezTo>
                    <a:pt x="60" y="17610"/>
                    <a:pt x="4216" y="20146"/>
                    <a:pt x="9514" y="20146"/>
                  </a:cubicBezTo>
                  <a:cubicBezTo>
                    <a:pt x="14800" y="20146"/>
                    <a:pt x="19099" y="17610"/>
                    <a:pt x="19099" y="14491"/>
                  </a:cubicBezTo>
                  <a:lnTo>
                    <a:pt x="19039" y="36"/>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3"/>
            <p:cNvSpPr/>
            <p:nvPr/>
          </p:nvSpPr>
          <p:spPr>
            <a:xfrm>
              <a:off x="6798692" y="1336354"/>
              <a:ext cx="533658" cy="562192"/>
            </a:xfrm>
            <a:custGeom>
              <a:rect b="b" l="l" r="r" t="t"/>
              <a:pathLst>
                <a:path extrusionOk="0" h="20747" w="19694">
                  <a:moveTo>
                    <a:pt x="304" y="0"/>
                  </a:moveTo>
                  <a:cubicBezTo>
                    <a:pt x="152" y="0"/>
                    <a:pt x="0" y="101"/>
                    <a:pt x="0" y="304"/>
                  </a:cubicBezTo>
                  <a:lnTo>
                    <a:pt x="0" y="13913"/>
                  </a:lnTo>
                  <a:lnTo>
                    <a:pt x="48" y="14794"/>
                  </a:lnTo>
                  <a:cubicBezTo>
                    <a:pt x="48" y="18127"/>
                    <a:pt x="4334" y="20747"/>
                    <a:pt x="9811" y="20747"/>
                  </a:cubicBezTo>
                  <a:cubicBezTo>
                    <a:pt x="15264" y="20747"/>
                    <a:pt x="19693" y="18068"/>
                    <a:pt x="19693" y="14782"/>
                  </a:cubicBezTo>
                  <a:lnTo>
                    <a:pt x="19634" y="328"/>
                  </a:lnTo>
                  <a:cubicBezTo>
                    <a:pt x="19634" y="161"/>
                    <a:pt x="19503" y="30"/>
                    <a:pt x="19336" y="30"/>
                  </a:cubicBezTo>
                  <a:cubicBezTo>
                    <a:pt x="19169" y="30"/>
                    <a:pt x="19038" y="161"/>
                    <a:pt x="19038" y="328"/>
                  </a:cubicBezTo>
                  <a:lnTo>
                    <a:pt x="19098" y="14782"/>
                  </a:lnTo>
                  <a:cubicBezTo>
                    <a:pt x="19098" y="17734"/>
                    <a:pt x="14931" y="20140"/>
                    <a:pt x="9811" y="20140"/>
                  </a:cubicBezTo>
                  <a:cubicBezTo>
                    <a:pt x="4763" y="20140"/>
                    <a:pt x="655" y="17734"/>
                    <a:pt x="655" y="14770"/>
                  </a:cubicBezTo>
                  <a:lnTo>
                    <a:pt x="607" y="13889"/>
                  </a:lnTo>
                  <a:lnTo>
                    <a:pt x="607" y="304"/>
                  </a:lnTo>
                  <a:cubicBezTo>
                    <a:pt x="607" y="101"/>
                    <a:pt x="456" y="0"/>
                    <a:pt x="3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3"/>
            <p:cNvSpPr/>
            <p:nvPr/>
          </p:nvSpPr>
          <p:spPr>
            <a:xfrm>
              <a:off x="6796416" y="1171325"/>
              <a:ext cx="535934" cy="322650"/>
            </a:xfrm>
            <a:custGeom>
              <a:rect b="b" l="l" r="r" t="t"/>
              <a:pathLst>
                <a:path extrusionOk="0" h="11907" w="19778">
                  <a:moveTo>
                    <a:pt x="9895" y="0"/>
                  </a:moveTo>
                  <a:cubicBezTo>
                    <a:pt x="4442" y="0"/>
                    <a:pt x="1" y="2679"/>
                    <a:pt x="1" y="5953"/>
                  </a:cubicBezTo>
                  <a:cubicBezTo>
                    <a:pt x="1" y="9227"/>
                    <a:pt x="4442" y="11906"/>
                    <a:pt x="9895" y="11906"/>
                  </a:cubicBezTo>
                  <a:cubicBezTo>
                    <a:pt x="15348" y="11906"/>
                    <a:pt x="19777" y="9227"/>
                    <a:pt x="19777" y="5953"/>
                  </a:cubicBezTo>
                  <a:cubicBezTo>
                    <a:pt x="19777" y="2679"/>
                    <a:pt x="15348" y="0"/>
                    <a:pt x="9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pic>
        <p:nvPicPr>
          <p:cNvPr id="1045" name="Google Shape;1045;p54"/>
          <p:cNvPicPr preferRelativeResize="0"/>
          <p:nvPr/>
        </p:nvPicPr>
        <p:blipFill>
          <a:blip r:embed="rId3">
            <a:alphaModFix/>
          </a:blip>
          <a:stretch>
            <a:fillRect/>
          </a:stretch>
        </p:blipFill>
        <p:spPr>
          <a:xfrm>
            <a:off x="152400" y="152400"/>
            <a:ext cx="4457700" cy="4686300"/>
          </a:xfrm>
          <a:prstGeom prst="rect">
            <a:avLst/>
          </a:prstGeom>
          <a:noFill/>
          <a:ln>
            <a:noFill/>
          </a:ln>
        </p:spPr>
      </p:pic>
      <p:pic>
        <p:nvPicPr>
          <p:cNvPr id="1046" name="Google Shape;1046;p54"/>
          <p:cNvPicPr preferRelativeResize="0"/>
          <p:nvPr/>
        </p:nvPicPr>
        <p:blipFill>
          <a:blip r:embed="rId4">
            <a:alphaModFix/>
          </a:blip>
          <a:stretch>
            <a:fillRect/>
          </a:stretch>
        </p:blipFill>
        <p:spPr>
          <a:xfrm>
            <a:off x="4762500" y="152400"/>
            <a:ext cx="4067175" cy="1657350"/>
          </a:xfrm>
          <a:prstGeom prst="rect">
            <a:avLst/>
          </a:prstGeom>
          <a:noFill/>
          <a:ln>
            <a:noFill/>
          </a:ln>
        </p:spPr>
      </p:pic>
      <p:pic>
        <p:nvPicPr>
          <p:cNvPr id="1047" name="Google Shape;1047;p54"/>
          <p:cNvPicPr preferRelativeResize="0"/>
          <p:nvPr/>
        </p:nvPicPr>
        <p:blipFill>
          <a:blip r:embed="rId5">
            <a:alphaModFix/>
          </a:blip>
          <a:stretch>
            <a:fillRect/>
          </a:stretch>
        </p:blipFill>
        <p:spPr>
          <a:xfrm>
            <a:off x="4762500" y="2571750"/>
            <a:ext cx="4229099" cy="2233866"/>
          </a:xfrm>
          <a:prstGeom prst="rect">
            <a:avLst/>
          </a:prstGeom>
          <a:noFill/>
          <a:ln>
            <a:noFill/>
          </a:ln>
        </p:spPr>
      </p:pic>
      <p:sp>
        <p:nvSpPr>
          <p:cNvPr id="1048" name="Google Shape;1048;p54"/>
          <p:cNvSpPr txBox="1"/>
          <p:nvPr/>
        </p:nvSpPr>
        <p:spPr>
          <a:xfrm>
            <a:off x="2432750" y="347500"/>
            <a:ext cx="2015700" cy="29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latin typeface="Montserrat"/>
                <a:ea typeface="Montserrat"/>
                <a:cs typeface="Montserrat"/>
                <a:sym typeface="Montserrat"/>
              </a:rPr>
              <a:t>Producto: Define</a:t>
            </a:r>
            <a:endParaRPr>
              <a:solidFill>
                <a:schemeClr val="dk1"/>
              </a:solidFill>
              <a:latin typeface="Montserrat"/>
              <a:ea typeface="Montserrat"/>
              <a:cs typeface="Montserrat"/>
              <a:sym typeface="Montserrat"/>
            </a:endParaRPr>
          </a:p>
        </p:txBody>
      </p:sp>
      <p:sp>
        <p:nvSpPr>
          <p:cNvPr id="1049" name="Google Shape;1049;p54"/>
          <p:cNvSpPr txBox="1"/>
          <p:nvPr/>
        </p:nvSpPr>
        <p:spPr>
          <a:xfrm>
            <a:off x="4878875" y="2044800"/>
            <a:ext cx="2558400" cy="29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latin typeface="Montserrat"/>
                <a:ea typeface="Montserrat"/>
                <a:cs typeface="Montserrat"/>
                <a:sym typeface="Montserrat"/>
              </a:rPr>
              <a:t>Productos Concretos</a:t>
            </a:r>
            <a:endParaRPr>
              <a:solidFill>
                <a:schemeClr val="dk1"/>
              </a:solidFill>
              <a:latin typeface="Montserrat"/>
              <a:ea typeface="Montserrat"/>
              <a:cs typeface="Montserrat"/>
              <a:sym typeface="Montserrat"/>
            </a:endParaRPr>
          </a:p>
        </p:txBody>
      </p:sp>
      <p:cxnSp>
        <p:nvCxnSpPr>
          <p:cNvPr id="1050" name="Google Shape;1050;p54"/>
          <p:cNvCxnSpPr>
            <a:stCxn id="1049" idx="1"/>
          </p:cNvCxnSpPr>
          <p:nvPr/>
        </p:nvCxnSpPr>
        <p:spPr>
          <a:xfrm rot="10800000">
            <a:off x="3225275" y="1960050"/>
            <a:ext cx="1653600" cy="230700"/>
          </a:xfrm>
          <a:prstGeom prst="straightConnector1">
            <a:avLst/>
          </a:prstGeom>
          <a:noFill/>
          <a:ln cap="flat" cmpd="sng" w="76200">
            <a:solidFill>
              <a:schemeClr val="dk1"/>
            </a:solidFill>
            <a:prstDash val="solid"/>
            <a:round/>
            <a:headEnd len="med" w="med" type="none"/>
            <a:tailEnd len="med" w="med" type="triangle"/>
          </a:ln>
        </p:spPr>
      </p:cxnSp>
      <p:cxnSp>
        <p:nvCxnSpPr>
          <p:cNvPr id="1051" name="Google Shape;1051;p54"/>
          <p:cNvCxnSpPr>
            <a:stCxn id="1049" idx="1"/>
          </p:cNvCxnSpPr>
          <p:nvPr/>
        </p:nvCxnSpPr>
        <p:spPr>
          <a:xfrm flipH="1">
            <a:off x="3947975" y="2190750"/>
            <a:ext cx="930900" cy="1326300"/>
          </a:xfrm>
          <a:prstGeom prst="straightConnector1">
            <a:avLst/>
          </a:prstGeom>
          <a:noFill/>
          <a:ln cap="flat" cmpd="sng" w="76200">
            <a:solidFill>
              <a:schemeClr val="dk1"/>
            </a:solidFill>
            <a:prstDash val="solid"/>
            <a:round/>
            <a:headEnd len="med" w="med" type="none"/>
            <a:tailEnd len="med" w="med" type="triangle"/>
          </a:ln>
        </p:spPr>
      </p:cxnSp>
      <p:cxnSp>
        <p:nvCxnSpPr>
          <p:cNvPr id="1052" name="Google Shape;1052;p54"/>
          <p:cNvCxnSpPr>
            <a:stCxn id="1049" idx="0"/>
          </p:cNvCxnSpPr>
          <p:nvPr/>
        </p:nvCxnSpPr>
        <p:spPr>
          <a:xfrm flipH="1" rot="10800000">
            <a:off x="6158075" y="917400"/>
            <a:ext cx="1042800" cy="1127400"/>
          </a:xfrm>
          <a:prstGeom prst="straightConnector1">
            <a:avLst/>
          </a:prstGeom>
          <a:noFill/>
          <a:ln cap="flat" cmpd="sng" w="76200">
            <a:solidFill>
              <a:schemeClr val="dk1"/>
            </a:solidFill>
            <a:prstDash val="solid"/>
            <a:round/>
            <a:headEnd len="med" w="med" type="none"/>
            <a:tailEnd len="med" w="med" type="triangle"/>
          </a:ln>
        </p:spPr>
      </p:cxnSp>
      <p:sp>
        <p:nvSpPr>
          <p:cNvPr id="1053" name="Google Shape;1053;p54"/>
          <p:cNvSpPr txBox="1"/>
          <p:nvPr/>
        </p:nvSpPr>
        <p:spPr>
          <a:xfrm>
            <a:off x="6863625" y="3754150"/>
            <a:ext cx="2558400" cy="29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latin typeface="Montserrat"/>
                <a:ea typeface="Montserrat"/>
                <a:cs typeface="Montserrat"/>
                <a:sym typeface="Montserrat"/>
              </a:rPr>
              <a:t>Creador</a:t>
            </a:r>
            <a:r>
              <a:rPr lang="es-419">
                <a:solidFill>
                  <a:schemeClr val="dk1"/>
                </a:solidFill>
                <a:latin typeface="Montserrat"/>
                <a:ea typeface="Montserrat"/>
                <a:cs typeface="Montserrat"/>
                <a:sym typeface="Montserrat"/>
              </a:rPr>
              <a:t> Concreto</a:t>
            </a:r>
            <a:endParaRPr>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 name="Shape 1057"/>
        <p:cNvGrpSpPr/>
        <p:nvPr/>
      </p:nvGrpSpPr>
      <p:grpSpPr>
        <a:xfrm>
          <a:off x="0" y="0"/>
          <a:ext cx="0" cy="0"/>
          <a:chOff x="0" y="0"/>
          <a:chExt cx="0" cy="0"/>
        </a:xfrm>
      </p:grpSpPr>
      <p:pic>
        <p:nvPicPr>
          <p:cNvPr id="1058" name="Google Shape;1058;p55"/>
          <p:cNvPicPr preferRelativeResize="0"/>
          <p:nvPr/>
        </p:nvPicPr>
        <p:blipFill>
          <a:blip r:embed="rId3">
            <a:alphaModFix/>
          </a:blip>
          <a:stretch>
            <a:fillRect/>
          </a:stretch>
        </p:blipFill>
        <p:spPr>
          <a:xfrm>
            <a:off x="105413" y="857250"/>
            <a:ext cx="5457825" cy="3429000"/>
          </a:xfrm>
          <a:prstGeom prst="rect">
            <a:avLst/>
          </a:prstGeom>
          <a:noFill/>
          <a:ln>
            <a:noFill/>
          </a:ln>
        </p:spPr>
      </p:pic>
      <p:sp>
        <p:nvSpPr>
          <p:cNvPr id="1059" name="Google Shape;1059;p55"/>
          <p:cNvSpPr txBox="1"/>
          <p:nvPr/>
        </p:nvSpPr>
        <p:spPr>
          <a:xfrm>
            <a:off x="5810750" y="1084650"/>
            <a:ext cx="30000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a:solidFill>
                  <a:schemeClr val="dk1"/>
                </a:solidFill>
                <a:latin typeface="Montserrat"/>
                <a:ea typeface="Montserrat"/>
                <a:cs typeface="Montserrat"/>
                <a:sym typeface="Montserrat"/>
              </a:rPr>
              <a:t>L</a:t>
            </a:r>
            <a:r>
              <a:rPr lang="es-419">
                <a:solidFill>
                  <a:schemeClr val="dk1"/>
                </a:solidFill>
                <a:latin typeface="Montserrat"/>
                <a:ea typeface="Montserrat"/>
                <a:cs typeface="Montserrat"/>
                <a:sym typeface="Montserrat"/>
              </a:rPr>
              <a:t>a función del Factory Method es crear instancias de objetos dentro de una jerarquía de clases sin especificar explícitamente la clase concreta que se debe utilizar. Esto proporciona flexibilidad y extensibilidad al diseño, lo que es especialmente útil en situaciones donde hay una variedad de tipos de objetos que deben ser creados, pero su implementación exacta puede variar.</a:t>
            </a:r>
            <a:endParaRPr>
              <a:solidFill>
                <a:schemeClr val="dk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p56"/>
          <p:cNvSpPr txBox="1"/>
          <p:nvPr>
            <p:ph type="title"/>
          </p:nvPr>
        </p:nvSpPr>
        <p:spPr>
          <a:xfrm>
            <a:off x="1643550" y="69650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s-419" sz="2900">
                <a:latin typeface="Playfair Display"/>
                <a:ea typeface="Playfair Display"/>
                <a:cs typeface="Playfair Display"/>
                <a:sym typeface="Playfair Display"/>
              </a:rPr>
              <a:t>Abstract Factory vs Factory Method</a:t>
            </a:r>
            <a:endParaRPr b="1" sz="2900">
              <a:latin typeface="Playfair Display"/>
              <a:ea typeface="Playfair Display"/>
              <a:cs typeface="Playfair Display"/>
              <a:sym typeface="Playfair Display"/>
            </a:endParaRPr>
          </a:p>
        </p:txBody>
      </p:sp>
      <p:graphicFrame>
        <p:nvGraphicFramePr>
          <p:cNvPr id="1065" name="Google Shape;1065;p56"/>
          <p:cNvGraphicFramePr/>
          <p:nvPr/>
        </p:nvGraphicFramePr>
        <p:xfrm>
          <a:off x="952500" y="1535900"/>
          <a:ext cx="3000000" cy="3000000"/>
        </p:xfrm>
        <a:graphic>
          <a:graphicData uri="http://schemas.openxmlformats.org/drawingml/2006/table">
            <a:tbl>
              <a:tblPr>
                <a:noFill/>
                <a:tableStyleId>{BA07A2D7-FD82-4040-9BEF-94A83630EAF0}</a:tableStyleId>
              </a:tblPr>
              <a:tblGrid>
                <a:gridCol w="1128975"/>
                <a:gridCol w="3081375"/>
                <a:gridCol w="3620175"/>
              </a:tblGrid>
              <a:tr h="868150">
                <a:tc>
                  <a:txBody>
                    <a:bodyPr/>
                    <a:lstStyle/>
                    <a:p>
                      <a:pPr indent="0" lvl="0" marL="0" rtl="0" algn="l">
                        <a:spcBef>
                          <a:spcPts val="0"/>
                        </a:spcBef>
                        <a:spcAft>
                          <a:spcPts val="0"/>
                        </a:spcAft>
                        <a:buNone/>
                      </a:pPr>
                      <a:r>
                        <a:rPr lang="es-419">
                          <a:solidFill>
                            <a:srgbClr val="00FF00"/>
                          </a:solidFill>
                        </a:rPr>
                        <a:t>Propósito</a:t>
                      </a:r>
                      <a:r>
                        <a:rPr lang="es-419">
                          <a:solidFill>
                            <a:srgbClr val="00FF00"/>
                          </a:solidFill>
                        </a:rPr>
                        <a:t> </a:t>
                      </a:r>
                      <a:endParaRPr>
                        <a:solidFill>
                          <a:srgbClr val="00FF00"/>
                        </a:solidFill>
                      </a:endParaRPr>
                    </a:p>
                  </a:txBody>
                  <a:tcPr marT="91425" marB="91425" marR="91425" marL="91425"/>
                </a:tc>
                <a:tc>
                  <a:txBody>
                    <a:bodyPr/>
                    <a:lstStyle/>
                    <a:p>
                      <a:pPr indent="0" lvl="0" marL="0" rtl="0" algn="l">
                        <a:spcBef>
                          <a:spcPts val="0"/>
                        </a:spcBef>
                        <a:spcAft>
                          <a:spcPts val="0"/>
                        </a:spcAft>
                        <a:buNone/>
                      </a:pPr>
                      <a:r>
                        <a:rPr lang="es-419">
                          <a:solidFill>
                            <a:schemeClr val="lt1"/>
                          </a:solidFill>
                        </a:rPr>
                        <a:t>Crea familias de objetos relacionados</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s-419">
                          <a:solidFill>
                            <a:schemeClr val="lt1"/>
                          </a:solidFill>
                        </a:rPr>
                        <a:t>Crea un objeto </a:t>
                      </a:r>
                      <a:r>
                        <a:rPr lang="es-419">
                          <a:solidFill>
                            <a:schemeClr val="lt1"/>
                          </a:solidFill>
                        </a:rPr>
                        <a:t>específico</a:t>
                      </a:r>
                      <a:r>
                        <a:rPr lang="es-419">
                          <a:solidFill>
                            <a:schemeClr val="lt1"/>
                          </a:solidFill>
                        </a:rPr>
                        <a:t> de una familia </a:t>
                      </a:r>
                      <a:endParaRPr/>
                    </a:p>
                  </a:txBody>
                  <a:tcPr marT="91425" marB="91425" marR="91425" marL="91425"/>
                </a:tc>
              </a:tr>
              <a:tr h="868150">
                <a:tc>
                  <a:txBody>
                    <a:bodyPr/>
                    <a:lstStyle/>
                    <a:p>
                      <a:pPr indent="0" lvl="0" marL="0" rtl="0" algn="l">
                        <a:spcBef>
                          <a:spcPts val="0"/>
                        </a:spcBef>
                        <a:spcAft>
                          <a:spcPts val="0"/>
                        </a:spcAft>
                        <a:buNone/>
                      </a:pPr>
                      <a:r>
                        <a:rPr lang="es-419">
                          <a:solidFill>
                            <a:srgbClr val="00FF00"/>
                          </a:solidFill>
                        </a:rPr>
                        <a:t>Numero de fabricas </a:t>
                      </a:r>
                      <a:endParaRPr>
                        <a:solidFill>
                          <a:srgbClr val="00FF00"/>
                        </a:solidFill>
                      </a:endParaRPr>
                    </a:p>
                  </a:txBody>
                  <a:tcPr marT="91425" marB="91425" marR="91425" marL="91425"/>
                </a:tc>
                <a:tc>
                  <a:txBody>
                    <a:bodyPr/>
                    <a:lstStyle/>
                    <a:p>
                      <a:pPr indent="0" lvl="0" marL="0" rtl="0" algn="l">
                        <a:spcBef>
                          <a:spcPts val="0"/>
                        </a:spcBef>
                        <a:spcAft>
                          <a:spcPts val="0"/>
                        </a:spcAft>
                        <a:buNone/>
                      </a:pPr>
                      <a:r>
                        <a:rPr lang="es-419">
                          <a:solidFill>
                            <a:schemeClr val="lt1"/>
                          </a:solidFill>
                        </a:rPr>
                        <a:t>Puede haber varias </a:t>
                      </a:r>
                      <a:r>
                        <a:rPr lang="es-419">
                          <a:solidFill>
                            <a:schemeClr val="lt1"/>
                          </a:solidFill>
                        </a:rPr>
                        <a:t>fábricas</a:t>
                      </a:r>
                      <a:r>
                        <a:rPr lang="es-419">
                          <a:solidFill>
                            <a:schemeClr val="lt1"/>
                          </a:solidFill>
                        </a:rPr>
                        <a:t> concretas </a:t>
                      </a:r>
                      <a:endParaRPr/>
                    </a:p>
                  </a:txBody>
                  <a:tcPr marT="91425" marB="91425" marR="91425" marL="91425"/>
                </a:tc>
                <a:tc>
                  <a:txBody>
                    <a:bodyPr/>
                    <a:lstStyle/>
                    <a:p>
                      <a:pPr indent="0" lvl="0" marL="0" rtl="0" algn="l">
                        <a:spcBef>
                          <a:spcPts val="0"/>
                        </a:spcBef>
                        <a:spcAft>
                          <a:spcPts val="0"/>
                        </a:spcAft>
                        <a:buNone/>
                      </a:pPr>
                      <a:r>
                        <a:rPr lang="es-419">
                          <a:solidFill>
                            <a:schemeClr val="lt1"/>
                          </a:solidFill>
                        </a:rPr>
                        <a:t>Generalmente, una </a:t>
                      </a:r>
                      <a:r>
                        <a:rPr lang="es-419">
                          <a:solidFill>
                            <a:schemeClr val="lt1"/>
                          </a:solidFill>
                        </a:rPr>
                        <a:t>fábrica</a:t>
                      </a:r>
                      <a:r>
                        <a:rPr lang="es-419">
                          <a:solidFill>
                            <a:schemeClr val="lt1"/>
                          </a:solidFill>
                        </a:rPr>
                        <a:t> concreta por tipo de objeto </a:t>
                      </a:r>
                      <a:endParaRPr/>
                    </a:p>
                  </a:txBody>
                  <a:tcPr marT="91425" marB="91425" marR="91425" marL="91425"/>
                </a:tc>
              </a:tr>
              <a:tr h="1172050">
                <a:tc>
                  <a:txBody>
                    <a:bodyPr/>
                    <a:lstStyle/>
                    <a:p>
                      <a:pPr indent="0" lvl="0" marL="0" rtl="0" algn="l">
                        <a:spcBef>
                          <a:spcPts val="0"/>
                        </a:spcBef>
                        <a:spcAft>
                          <a:spcPts val="0"/>
                        </a:spcAft>
                        <a:buNone/>
                      </a:pPr>
                      <a:r>
                        <a:rPr lang="es-419">
                          <a:solidFill>
                            <a:srgbClr val="00FF00"/>
                          </a:solidFill>
                        </a:rPr>
                        <a:t>Ejemplo</a:t>
                      </a:r>
                      <a:endParaRPr>
                        <a:solidFill>
                          <a:srgbClr val="00FF00"/>
                        </a:solidFill>
                      </a:endParaRPr>
                    </a:p>
                  </a:txBody>
                  <a:tcPr marT="91425" marB="91425" marR="91425" marL="91425"/>
                </a:tc>
                <a:tc>
                  <a:txBody>
                    <a:bodyPr/>
                    <a:lstStyle/>
                    <a:p>
                      <a:pPr indent="0" lvl="0" marL="0" rtl="0" algn="l">
                        <a:spcBef>
                          <a:spcPts val="0"/>
                        </a:spcBef>
                        <a:spcAft>
                          <a:spcPts val="0"/>
                        </a:spcAft>
                        <a:buNone/>
                      </a:pPr>
                      <a:r>
                        <a:rPr lang="es-419">
                          <a:solidFill>
                            <a:schemeClr val="lt1"/>
                          </a:solidFill>
                        </a:rPr>
                        <a:t>Creación de unidades en un juego de estrategia </a:t>
                      </a:r>
                      <a:endParaRPr/>
                    </a:p>
                  </a:txBody>
                  <a:tcPr marT="91425" marB="91425" marR="91425" marL="91425"/>
                </a:tc>
                <a:tc>
                  <a:txBody>
                    <a:bodyPr/>
                    <a:lstStyle/>
                    <a:p>
                      <a:pPr indent="0" lvl="0" marL="0" rtl="0" algn="l">
                        <a:spcBef>
                          <a:spcPts val="0"/>
                        </a:spcBef>
                        <a:spcAft>
                          <a:spcPts val="0"/>
                        </a:spcAft>
                        <a:buNone/>
                      </a:pPr>
                      <a:r>
                        <a:rPr lang="es-419">
                          <a:solidFill>
                            <a:schemeClr val="lt1"/>
                          </a:solidFill>
                        </a:rPr>
                        <a:t>Creación de diferentes tipos de documentos en una </a:t>
                      </a:r>
                      <a:r>
                        <a:rPr lang="es-419">
                          <a:solidFill>
                            <a:schemeClr val="lt1"/>
                          </a:solidFill>
                        </a:rPr>
                        <a:t>aplicación</a:t>
                      </a:r>
                      <a:r>
                        <a:rPr lang="es-419">
                          <a:solidFill>
                            <a:schemeClr val="lt1"/>
                          </a:solidFill>
                        </a:rPr>
                        <a:t> </a:t>
                      </a:r>
                      <a:endParaRPr>
                        <a:solidFill>
                          <a:schemeClr val="lt1"/>
                        </a:solidFill>
                      </a:endParaRPr>
                    </a:p>
                    <a:p>
                      <a:pPr indent="0" lvl="0" marL="0" rtl="0" algn="l">
                        <a:spcBef>
                          <a:spcPts val="0"/>
                        </a:spcBef>
                        <a:spcAft>
                          <a:spcPts val="0"/>
                        </a:spcAft>
                        <a:buNone/>
                      </a:pPr>
                      <a:r>
                        <a:rPr lang="es-419">
                          <a:solidFill>
                            <a:schemeClr val="lt1"/>
                          </a:solidFill>
                        </a:rPr>
                        <a:t>(PDF ,Word, etc)</a:t>
                      </a:r>
                      <a:endParaRPr/>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